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0"/>
    <p:restoredTop sz="82848"/>
  </p:normalViewPr>
  <p:slideViewPr>
    <p:cSldViewPr snapToGrid="0">
      <p:cViewPr varScale="1">
        <p:scale>
          <a:sx n="132" d="100"/>
          <a:sy n="132" d="100"/>
        </p:scale>
        <p:origin x="35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should record as many things as they can observe within a one- to two-minute period.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99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Federal, state, local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colors help illustrate how responsibilities are organized for each level.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7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words describe the responsibilities of each level of government.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There are 7 sections.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Some of the responsibilities are shared between two or more levels of government.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9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teachers and schools responsibility would have to be moved to the center region of the diagram.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There may not be any responsibilities that the Federal and Local levels have that the State doesn’t also have.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06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Students could be allowed to share their questions and check that others can agree on the correct answer.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2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515918"/>
            <a:ext cx="9448800" cy="157728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7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Charts &amp; Graphs 2: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Levels of Government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Venn Diagram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914AF679-8640-8A1A-BF72-00C57C690A5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259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286721" cy="4024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Study the Venn diagram. </a:t>
            </a:r>
          </a:p>
          <a:p>
            <a:r>
              <a:rPr lang="en-US" b="1" dirty="0"/>
              <a:t>What do you notice? </a:t>
            </a:r>
          </a:p>
          <a:p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4119D-1D23-9B9D-A16B-CB8520DA2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7670"/>
          <a:stretch/>
        </p:blipFill>
        <p:spPr>
          <a:xfrm>
            <a:off x="5830027" y="0"/>
            <a:ext cx="636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023666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Each circle represents a level of government in the United States. </a:t>
            </a:r>
          </a:p>
          <a:p>
            <a:r>
              <a:rPr lang="en-US" b="1" dirty="0"/>
              <a:t>What are the three levels shown?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How do the colors aid the reader in understanding the information?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5F4F3-BF5C-B793-D395-C5A89A1E6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7670"/>
          <a:stretch/>
        </p:blipFill>
        <p:spPr>
          <a:xfrm>
            <a:off x="5830027" y="0"/>
            <a:ext cx="636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>
            <a:normAutofit/>
          </a:bodyPr>
          <a:lstStyle/>
          <a:p>
            <a:r>
              <a:rPr lang="en-US" b="1" dirty="0"/>
              <a:t>What is the purpose of the words in each section of the diagram? </a:t>
            </a:r>
          </a:p>
          <a:p>
            <a:endParaRPr lang="en-US" b="1" dirty="0"/>
          </a:p>
          <a:p>
            <a:r>
              <a:rPr lang="en-US" b="1" dirty="0"/>
              <a:t>How many sections are there? </a:t>
            </a:r>
          </a:p>
          <a:p>
            <a:endParaRPr lang="en-US" b="1" dirty="0"/>
          </a:p>
          <a:p>
            <a:r>
              <a:rPr lang="en-US" b="1" dirty="0"/>
              <a:t>Why are some word entries in a section within two or more circles?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0CBA3-16B4-3B5F-D8DF-4ED9D7D2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7670"/>
          <a:stretch/>
        </p:blipFill>
        <p:spPr>
          <a:xfrm>
            <a:off x="5830027" y="0"/>
            <a:ext cx="636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 student claims that West Virginia’s schools get some of their funding from the Federal government.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What change would be made to the diagram to respond to the student’s claim?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Why do you think there is nothing in the space for Federal/Local responsibilities? 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6EE32-1876-321A-5A70-87277FFA2F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7670"/>
          <a:stretch/>
        </p:blipFill>
        <p:spPr>
          <a:xfrm>
            <a:off x="5830027" y="0"/>
            <a:ext cx="636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What question could be answered using the graph? Explain your thinking.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68F8C-E4BF-90EF-BD0B-254BACBAE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7670"/>
          <a:stretch/>
        </p:blipFill>
        <p:spPr>
          <a:xfrm>
            <a:off x="5830027" y="0"/>
            <a:ext cx="636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922</TotalTime>
  <Words>397</Words>
  <Application>Microsoft Macintosh PowerPoint</Application>
  <PresentationFormat>Widescreen</PresentationFormat>
  <Paragraphs>53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16</cp:revision>
  <dcterms:created xsi:type="dcterms:W3CDTF">2025-06-26T12:29:05Z</dcterms:created>
  <dcterms:modified xsi:type="dcterms:W3CDTF">2025-06-29T22:58:20Z</dcterms:modified>
  <cp:category/>
</cp:coreProperties>
</file>