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1"/>
    <p:restoredTop sz="82900"/>
  </p:normalViewPr>
  <p:slideViewPr>
    <p:cSldViewPr snapToGrid="0">
      <p:cViewPr varScale="1">
        <p:scale>
          <a:sx n="140" d="100"/>
          <a:sy n="140" d="100"/>
        </p:scale>
        <p:origin x="10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6/29/25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Answers will vary. Discuss only observations.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1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Sample: The finger and thumb help the viewer understand the artifact's relative size.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5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silver piece appears to be able to slide over because there is space for it in the black plastic. The round part in the middle resembles a wheel that might turn. The bottom right has a piece of plastic that appears to be able to slide back and forth.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4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5C5C5C"/>
                </a:solidFill>
                <a:effectLst/>
                <a:latin typeface="Georgia Pro" panose="020F0502020204030204" pitchFamily="34" charset="0"/>
              </a:rPr>
              <a:t>Answers will vary. Some students may recognize the artifact as a 3.5-inch floppy disc for computer data storage. The shape of the disc is often drawn today in apps to symbolize the “Save” function.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6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5C5C5C"/>
                </a:solidFill>
                <a:effectLst/>
                <a:latin typeface="Georgia Pro" panose="020F0502020204030204" pitchFamily="34" charset="0"/>
              </a:rPr>
              <a:t>Today, data may be transferred to cloud storage systems, on thumb drives, or over the Internet. Data on phones can be transferred wirelessly to another phone.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5C5C5C"/>
                </a:solidFill>
                <a:effectLst/>
                <a:latin typeface="Georgia Pro" panose="020F0502020204030204" pitchFamily="34" charset="0"/>
              </a:rPr>
              <a:t>TEACHER NOTE: Billions of 3.5-inch discs were produced from the 1980s to the early 2000s. They were replaced by CDs, which could hold about 450 times more data. The 3.5-inch disc could only hold the data for about one photo taken on a smartphone. A smartphone with 8 GB of memory holds more data than over 5,700 of these 3.5-inch discs. Demand for the discs declined, and the last disc producer ceased production around 2011, although some vendors continue to sell the remaining discs to individuals using older computers.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295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33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Art &amp; Artifacts 7: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 20th Century Artifact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6ECD03C3-5A26-9CE1-0706-BFACA9C02D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369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286721" cy="4024125"/>
          </a:xfrm>
        </p:spPr>
        <p:txBody>
          <a:bodyPr/>
          <a:lstStyle/>
          <a:p>
            <a:r>
              <a:rPr lang="en-US" b="1" dirty="0"/>
              <a:t>Study the picture. What do you notice about the artifact? Record observations only.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7AA36DE-9AAF-6417-F46C-B5EA58204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r="14815"/>
          <a:stretch/>
        </p:blipFill>
        <p:spPr bwMode="auto">
          <a:xfrm>
            <a:off x="4766734" y="202837"/>
            <a:ext cx="6739466" cy="61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023666" cy="4024125"/>
          </a:xfrm>
        </p:spPr>
        <p:txBody>
          <a:bodyPr/>
          <a:lstStyle/>
          <a:p>
            <a:r>
              <a:rPr lang="en-US" b="1" dirty="0"/>
              <a:t>How does having the finger and thumb in the image help you understand it?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49A5BD5-2C44-C70E-D853-DB26CEBDA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r="14815"/>
          <a:stretch/>
        </p:blipFill>
        <p:spPr bwMode="auto">
          <a:xfrm>
            <a:off x="4766734" y="202837"/>
            <a:ext cx="6739466" cy="61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489704" cy="4024125"/>
          </a:xfrm>
        </p:spPr>
        <p:txBody>
          <a:bodyPr/>
          <a:lstStyle/>
          <a:p>
            <a:r>
              <a:rPr lang="en-US" b="1" dirty="0"/>
              <a:t>Are there any indications that the artifact may have moving parts? What evidence do you have to support your thinking?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3E50CE8-B119-94DB-2B71-81ABBB091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r="14815"/>
          <a:stretch/>
        </p:blipFill>
        <p:spPr bwMode="auto">
          <a:xfrm>
            <a:off x="4766734" y="202837"/>
            <a:ext cx="6739466" cy="61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700016" cy="4024125"/>
          </a:xfrm>
        </p:spPr>
        <p:txBody>
          <a:bodyPr/>
          <a:lstStyle/>
          <a:p>
            <a:r>
              <a:rPr lang="en-US" b="1" dirty="0"/>
              <a:t>What do you think is the purpose of the artifact? What evidence or experience do you have to support your thinking? </a:t>
            </a:r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F9AC006-7F44-E812-CC8E-8E7D72CEE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r="14815"/>
          <a:stretch/>
        </p:blipFill>
        <p:spPr bwMode="auto">
          <a:xfrm>
            <a:off x="4766734" y="202837"/>
            <a:ext cx="6739466" cy="61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766734" cy="402412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The artifact is a 3½-inch disc for saving computer data. </a:t>
            </a:r>
          </a:p>
          <a:p>
            <a:endParaRPr lang="en-US" b="1" dirty="0"/>
          </a:p>
          <a:p>
            <a:r>
              <a:rPr lang="en-US" b="1" dirty="0"/>
              <a:t>Such discs were used in computers to store and move data. Their use peaked in the mid-1990s.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What technologies allow computers to move data today? How have these technologies changed the demand for 3½-inch discs?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3BEDEA2-E846-B45B-BD9F-766AF4A71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r="14815"/>
          <a:stretch/>
        </p:blipFill>
        <p:spPr bwMode="auto">
          <a:xfrm>
            <a:off x="4766734" y="202837"/>
            <a:ext cx="6739466" cy="61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866</TotalTime>
  <Words>506</Words>
  <Application>Microsoft Macintosh PowerPoint</Application>
  <PresentationFormat>Widescreen</PresentationFormat>
  <Paragraphs>40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arial</vt:lpstr>
      <vt:lpstr>Avenir Light</vt:lpstr>
      <vt:lpstr>Century Gothic</vt:lpstr>
      <vt:lpstr>Georgia Pro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13</cp:revision>
  <dcterms:created xsi:type="dcterms:W3CDTF">2025-06-26T12:29:05Z</dcterms:created>
  <dcterms:modified xsi:type="dcterms:W3CDTF">2025-06-29T23:13:02Z</dcterms:modified>
  <cp:category/>
</cp:coreProperties>
</file>