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1"/>
    <p:restoredTop sz="82848"/>
  </p:normalViewPr>
  <p:slideViewPr>
    <p:cSldViewPr snapToGrid="0">
      <p:cViewPr varScale="1">
        <p:scale>
          <a:sx n="130" d="100"/>
          <a:sy n="130" d="100"/>
        </p:scale>
        <p:origin x="3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Discuss observations. </a:t>
            </a:r>
          </a:p>
          <a:p>
            <a:endParaRPr lang="en-US" dirty="0"/>
          </a:p>
          <a:p>
            <a:r>
              <a:rPr lang="en-US" dirty="0"/>
              <a:t>TEACHER NOTES: The Treasury Department confirmed in 2025 its plans to stop minting one-cent penny coins. Each penny costs nearly four cents to produce, so that will save $56 million a year. Other countries, such as Canada, New Zealand, and Australia, have also discontinued the production of their one-cent coins. Pennies will remain legal tender.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6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half cent and penny were the first coins issued by the U.S. Mint.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half cent was in production 64 years. The penny was in production as of this timeline. The Treasury Department announced plans to stop production in 2025.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9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15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Double Eagle had the highest value at $20.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lowest was the half cent.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These were in production from 1850 to 1857, a period of seven years.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9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Select some students' questions and answers for class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9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Students should support their ideas with explanations.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26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14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3: Circulating Coins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56AE2B0F-7C56-5DC2-3166-14A4C87FA9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530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2779776" cy="4024125"/>
          </a:xfrm>
        </p:spPr>
        <p:txBody>
          <a:bodyPr/>
          <a:lstStyle/>
          <a:p>
            <a:r>
              <a:rPr lang="en-US" b="1" dirty="0"/>
              <a:t>Study the graphic. Make a jot list of what you notice.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D0C03-2654-5762-A265-E6010CBA5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76" y="1000177"/>
            <a:ext cx="9412224" cy="47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779776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Congress established the U.S. Mint in 1792. </a:t>
            </a:r>
          </a:p>
          <a:p>
            <a:r>
              <a:rPr lang="en-US" b="1" dirty="0"/>
              <a:t>According to the timeline, what were the mint’s first coins? </a:t>
            </a:r>
          </a:p>
          <a:p>
            <a:r>
              <a:rPr lang="en-US" b="1" dirty="0"/>
              <a:t>How long were those coins in production?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35F54-BFAD-EF82-5ABB-44116E3EF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76" y="1000177"/>
            <a:ext cx="9412224" cy="47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779776" cy="461810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How many different denominations has the U.S. Mint produced?</a:t>
            </a:r>
          </a:p>
          <a:p>
            <a:r>
              <a:rPr lang="en-US" b="1" dirty="0"/>
              <a:t>Which coin had the highest denomination?</a:t>
            </a:r>
          </a:p>
          <a:p>
            <a:r>
              <a:rPr lang="en-US" b="1" dirty="0"/>
              <a:t>What was the lowest? </a:t>
            </a:r>
          </a:p>
          <a:p>
            <a:r>
              <a:rPr lang="en-US" b="1" dirty="0"/>
              <a:t>How many years did the Mint produce both coins simultaneously?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7EDCF-29C6-61D0-3197-68389D1B0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76" y="1000177"/>
            <a:ext cx="9412224" cy="47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779776" cy="4024125"/>
          </a:xfrm>
        </p:spPr>
        <p:txBody>
          <a:bodyPr/>
          <a:lstStyle/>
          <a:p>
            <a:r>
              <a:rPr lang="en-US" b="1" dirty="0"/>
              <a:t>Write a question that could be answered using this timeline. Have another student answer it and check their work. Agree upon the correct answer.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B865-E088-B537-C72E-5A730C395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76" y="1000177"/>
            <a:ext cx="9412224" cy="47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779776" cy="402412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 pennies, nickels, dimes, and quarters were produced for circulation in 2025. The half-dollar and dollar coins were produced for collectors. What would make a good subject for a dollar honoring West Virginia? Explain your thinking. </a:t>
            </a:r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05BD0-C042-F971-B1E2-CDFC2570F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76" y="1000177"/>
            <a:ext cx="9412224" cy="478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4038B-6683-EBD2-63C9-678C008D0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124" y="223740"/>
            <a:ext cx="4002741" cy="846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177CA-285B-5AC0-C380-4CB279DA4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945" y="5405153"/>
            <a:ext cx="4532255" cy="12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875</TotalTime>
  <Words>459</Words>
  <Application>Microsoft Macintosh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13</cp:revision>
  <dcterms:created xsi:type="dcterms:W3CDTF">2025-06-26T12:29:05Z</dcterms:created>
  <dcterms:modified xsi:type="dcterms:W3CDTF">2025-06-29T23:01:19Z</dcterms:modified>
  <cp:category/>
</cp:coreProperties>
</file>