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8" r:id="rId1"/>
  </p:sldMasterIdLst>
  <p:notesMasterIdLst>
    <p:notesMasterId r:id="rId19"/>
  </p:notesMasterIdLst>
  <p:handoutMasterIdLst>
    <p:handoutMasterId r:id="rId20"/>
  </p:handoutMasterIdLst>
  <p:sldIdLst>
    <p:sldId id="259" r:id="rId2"/>
    <p:sldId id="260" r:id="rId3"/>
    <p:sldId id="327" r:id="rId4"/>
    <p:sldId id="329" r:id="rId5"/>
    <p:sldId id="330" r:id="rId6"/>
    <p:sldId id="331" r:id="rId7"/>
    <p:sldId id="332" r:id="rId8"/>
    <p:sldId id="333" r:id="rId9"/>
    <p:sldId id="334" r:id="rId10"/>
    <p:sldId id="335" r:id="rId11"/>
    <p:sldId id="336" r:id="rId12"/>
    <p:sldId id="337" r:id="rId13"/>
    <p:sldId id="338" r:id="rId14"/>
    <p:sldId id="339" r:id="rId15"/>
    <p:sldId id="340" r:id="rId16"/>
    <p:sldId id="341" r:id="rId17"/>
    <p:sldId id="263" r:id="rId18"/>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EFEF"/>
    <a:srgbClr val="E7E7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51"/>
    <p:restoredTop sz="94694"/>
  </p:normalViewPr>
  <p:slideViewPr>
    <p:cSldViewPr>
      <p:cViewPr varScale="1">
        <p:scale>
          <a:sx n="121" d="100"/>
          <a:sy n="121" d="100"/>
        </p:scale>
        <p:origin x="2112" y="176"/>
      </p:cViewPr>
      <p:guideLst>
        <p:guide orient="horz" pos="2160"/>
        <p:guide pos="2880"/>
      </p:guideLst>
    </p:cSldViewPr>
  </p:slideViewPr>
  <p:outlineViewPr>
    <p:cViewPr>
      <p:scale>
        <a:sx n="33" d="100"/>
        <a:sy n="33" d="100"/>
      </p:scale>
      <p:origin x="0" y="21204"/>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6" d="100"/>
          <a:sy n="86" d="100"/>
        </p:scale>
        <p:origin x="-3126"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EDC8B8E-7EA8-EA42-ACD2-62B922586220}"/>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3C5BF167-B57E-8A4E-826F-D0F5370955A0}"/>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9D2B81EA-47DE-E349-97C0-6BD286CCEAAE}" type="datetimeFigureOut">
              <a:rPr lang="en-US" altLang="en-US"/>
              <a:pPr>
                <a:defRPr/>
              </a:pPr>
              <a:t>1/15/25</a:t>
            </a:fld>
            <a:endParaRPr lang="en-US" altLang="en-US"/>
          </a:p>
        </p:txBody>
      </p:sp>
      <p:sp>
        <p:nvSpPr>
          <p:cNvPr id="4" name="Footer Placeholder 3">
            <a:extLst>
              <a:ext uri="{FF2B5EF4-FFF2-40B4-BE49-F238E27FC236}">
                <a16:creationId xmlns:a16="http://schemas.microsoft.com/office/drawing/2014/main" id="{C0EA5CDF-C5E7-4344-ADA1-6C659956FD20}"/>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5" name="Slide Number Placeholder 4">
            <a:extLst>
              <a:ext uri="{FF2B5EF4-FFF2-40B4-BE49-F238E27FC236}">
                <a16:creationId xmlns:a16="http://schemas.microsoft.com/office/drawing/2014/main" id="{216E86FC-04F6-E743-88AF-FEBFCBCF527C}"/>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75E92D58-DEAC-1644-B679-E489D53444D6}"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CFF2ED3-B4B1-564C-AF92-4C6DE7CD730D}"/>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A52B7B95-1125-EC47-BCDA-2F9FD559E62A}"/>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9BB2FB47-3866-544B-8D7F-DD9900E395FD}" type="datetimeFigureOut">
              <a:rPr lang="en-US" altLang="en-US"/>
              <a:pPr>
                <a:defRPr/>
              </a:pPr>
              <a:t>1/15/25</a:t>
            </a:fld>
            <a:endParaRPr lang="en-US" altLang="en-US"/>
          </a:p>
        </p:txBody>
      </p:sp>
      <p:sp>
        <p:nvSpPr>
          <p:cNvPr id="4" name="Slide Image Placeholder 3">
            <a:extLst>
              <a:ext uri="{FF2B5EF4-FFF2-40B4-BE49-F238E27FC236}">
                <a16:creationId xmlns:a16="http://schemas.microsoft.com/office/drawing/2014/main" id="{9645F194-0352-2C47-A338-D2AB8971FE4D}"/>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F98B95AA-25FE-3042-B9C0-03D1343D84D9}"/>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82CAD4E8-A10B-0A4A-AA60-826AC4FB0726}"/>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E7285D4D-FA69-654B-876E-5761CC1E865B}"/>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6020AA9F-A738-024B-AF77-5BD7E82EAB4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ＭＳ Ｐゴシック"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D72E7643-10DC-DC4C-865F-89F6719A483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D523295A-90FE-BD40-89CD-977AB86069E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5A061A81-EAA7-2248-953E-D9BF3847E0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a:extLst>
              <a:ext uri="{FF2B5EF4-FFF2-40B4-BE49-F238E27FC236}">
                <a16:creationId xmlns:a16="http://schemas.microsoft.com/office/drawing/2014/main" id="{92724C39-BC90-6341-80AD-0D50FE0A7CE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5240325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5A061A81-EAA7-2248-953E-D9BF3847E0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a:extLst>
              <a:ext uri="{FF2B5EF4-FFF2-40B4-BE49-F238E27FC236}">
                <a16:creationId xmlns:a16="http://schemas.microsoft.com/office/drawing/2014/main" id="{92724C39-BC90-6341-80AD-0D50FE0A7CE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19215250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5A061A81-EAA7-2248-953E-D9BF3847E0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a:extLst>
              <a:ext uri="{FF2B5EF4-FFF2-40B4-BE49-F238E27FC236}">
                <a16:creationId xmlns:a16="http://schemas.microsoft.com/office/drawing/2014/main" id="{92724C39-BC90-6341-80AD-0D50FE0A7CE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41615744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5A061A81-EAA7-2248-953E-D9BF3847E0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a:extLst>
              <a:ext uri="{FF2B5EF4-FFF2-40B4-BE49-F238E27FC236}">
                <a16:creationId xmlns:a16="http://schemas.microsoft.com/office/drawing/2014/main" id="{92724C39-BC90-6341-80AD-0D50FE0A7CE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1258739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5A061A81-EAA7-2248-953E-D9BF3847E0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a:extLst>
              <a:ext uri="{FF2B5EF4-FFF2-40B4-BE49-F238E27FC236}">
                <a16:creationId xmlns:a16="http://schemas.microsoft.com/office/drawing/2014/main" id="{92724C39-BC90-6341-80AD-0D50FE0A7CE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5025502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5A061A81-EAA7-2248-953E-D9BF3847E0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a:extLst>
              <a:ext uri="{FF2B5EF4-FFF2-40B4-BE49-F238E27FC236}">
                <a16:creationId xmlns:a16="http://schemas.microsoft.com/office/drawing/2014/main" id="{92724C39-BC90-6341-80AD-0D50FE0A7CE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29125633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5A061A81-EAA7-2248-953E-D9BF3847E0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a:extLst>
              <a:ext uri="{FF2B5EF4-FFF2-40B4-BE49-F238E27FC236}">
                <a16:creationId xmlns:a16="http://schemas.microsoft.com/office/drawing/2014/main" id="{92724C39-BC90-6341-80AD-0D50FE0A7CE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30825268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a:extLst>
              <a:ext uri="{FF2B5EF4-FFF2-40B4-BE49-F238E27FC236}">
                <a16:creationId xmlns:a16="http://schemas.microsoft.com/office/drawing/2014/main" id="{225C04AE-CF9E-3D4C-8514-FC0D020A9A1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6" name="Notes Placeholder 2">
            <a:extLst>
              <a:ext uri="{FF2B5EF4-FFF2-40B4-BE49-F238E27FC236}">
                <a16:creationId xmlns:a16="http://schemas.microsoft.com/office/drawing/2014/main" id="{235C5D59-DF88-8047-AB12-AD09CA9A36B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8D9F10AC-20D0-714C-8BA4-C93278D4EA7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a:extLst>
              <a:ext uri="{FF2B5EF4-FFF2-40B4-BE49-F238E27FC236}">
                <a16:creationId xmlns:a16="http://schemas.microsoft.com/office/drawing/2014/main" id="{61531944-6651-584D-BD15-605CEB14CA0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b="1" u="sng">
              <a:solidFill>
                <a:srgbClr val="FF0000"/>
              </a:solidFill>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a:extLst>
              <a:ext uri="{FF2B5EF4-FFF2-40B4-BE49-F238E27FC236}">
                <a16:creationId xmlns:a16="http://schemas.microsoft.com/office/drawing/2014/main" id="{2C528A5E-C631-9847-8E47-11F17B48576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2" name="Notes Placeholder 2">
            <a:extLst>
              <a:ext uri="{FF2B5EF4-FFF2-40B4-BE49-F238E27FC236}">
                <a16:creationId xmlns:a16="http://schemas.microsoft.com/office/drawing/2014/main" id="{B047CE24-AA4A-2B45-A9EE-75D6B7129B4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13950409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5A061A81-EAA7-2248-953E-D9BF3847E0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a:extLst>
              <a:ext uri="{FF2B5EF4-FFF2-40B4-BE49-F238E27FC236}">
                <a16:creationId xmlns:a16="http://schemas.microsoft.com/office/drawing/2014/main" id="{92724C39-BC90-6341-80AD-0D50FE0A7CE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2979240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5A061A81-EAA7-2248-953E-D9BF3847E0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a:extLst>
              <a:ext uri="{FF2B5EF4-FFF2-40B4-BE49-F238E27FC236}">
                <a16:creationId xmlns:a16="http://schemas.microsoft.com/office/drawing/2014/main" id="{92724C39-BC90-6341-80AD-0D50FE0A7CE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32850437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5A061A81-EAA7-2248-953E-D9BF3847E0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a:extLst>
              <a:ext uri="{FF2B5EF4-FFF2-40B4-BE49-F238E27FC236}">
                <a16:creationId xmlns:a16="http://schemas.microsoft.com/office/drawing/2014/main" id="{92724C39-BC90-6341-80AD-0D50FE0A7CE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24365344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5A061A81-EAA7-2248-953E-D9BF3847E0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a:extLst>
              <a:ext uri="{FF2B5EF4-FFF2-40B4-BE49-F238E27FC236}">
                <a16:creationId xmlns:a16="http://schemas.microsoft.com/office/drawing/2014/main" id="{92724C39-BC90-6341-80AD-0D50FE0A7CE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3198739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5A061A81-EAA7-2248-953E-D9BF3847E0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a:extLst>
              <a:ext uri="{FF2B5EF4-FFF2-40B4-BE49-F238E27FC236}">
                <a16:creationId xmlns:a16="http://schemas.microsoft.com/office/drawing/2014/main" id="{92724C39-BC90-6341-80AD-0D50FE0A7CE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33555450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5A061A81-EAA7-2248-953E-D9BF3847E0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a:extLst>
              <a:ext uri="{FF2B5EF4-FFF2-40B4-BE49-F238E27FC236}">
                <a16:creationId xmlns:a16="http://schemas.microsoft.com/office/drawing/2014/main" id="{92724C39-BC90-6341-80AD-0D50FE0A7CE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18622480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F9023D23-103C-4D4A-B5D6-9AFB5A5F480D}"/>
              </a:ext>
            </a:extLst>
          </p:cNvPr>
          <p:cNvSpPr>
            <a:spLocks noGrp="1"/>
          </p:cNvSpPr>
          <p:nvPr>
            <p:ph type="dt" sz="half" idx="10"/>
          </p:nvPr>
        </p:nvSpPr>
        <p:spPr/>
        <p:txBody>
          <a:bodyPr/>
          <a:lstStyle>
            <a:lvl1pPr>
              <a:defRPr/>
            </a:lvl1pPr>
          </a:lstStyle>
          <a:p>
            <a:pPr>
              <a:defRPr/>
            </a:pPr>
            <a:fld id="{D4649E75-FBCC-D848-82D5-A3D61B8F6AAA}" type="datetime1">
              <a:rPr lang="en-US" altLang="en-US"/>
              <a:pPr>
                <a:defRPr/>
              </a:pPr>
              <a:t>1/15/25</a:t>
            </a:fld>
            <a:endParaRPr lang="en-US" altLang="en-US"/>
          </a:p>
        </p:txBody>
      </p:sp>
      <p:sp>
        <p:nvSpPr>
          <p:cNvPr id="5" name="Footer Placeholder 4">
            <a:extLst>
              <a:ext uri="{FF2B5EF4-FFF2-40B4-BE49-F238E27FC236}">
                <a16:creationId xmlns:a16="http://schemas.microsoft.com/office/drawing/2014/main" id="{0F3C25D0-6699-3B4D-99D1-27E13BCDBA1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2E69069-A428-AE44-9F29-4DB26E19028E}"/>
              </a:ext>
            </a:extLst>
          </p:cNvPr>
          <p:cNvSpPr>
            <a:spLocks noGrp="1"/>
          </p:cNvSpPr>
          <p:nvPr>
            <p:ph type="sldNum" sz="quarter" idx="12"/>
          </p:nvPr>
        </p:nvSpPr>
        <p:spPr/>
        <p:txBody>
          <a:bodyPr/>
          <a:lstStyle>
            <a:lvl1pPr>
              <a:defRPr/>
            </a:lvl1pPr>
          </a:lstStyle>
          <a:p>
            <a:pPr>
              <a:defRPr/>
            </a:pPr>
            <a:fld id="{5E044772-75C0-614F-A53B-0E5AFA62BDC5}" type="slidenum">
              <a:rPr lang="en-US" altLang="en-US"/>
              <a:pPr>
                <a:defRPr/>
              </a:pPr>
              <a:t>‹#›</a:t>
            </a:fld>
            <a:endParaRPr lang="en-US" altLang="en-US"/>
          </a:p>
        </p:txBody>
      </p:sp>
    </p:spTree>
    <p:extLst>
      <p:ext uri="{BB962C8B-B14F-4D97-AF65-F5344CB8AC3E}">
        <p14:creationId xmlns:p14="http://schemas.microsoft.com/office/powerpoint/2010/main" val="3777995605"/>
      </p:ext>
    </p:extLst>
  </p:cSld>
  <p:clrMapOvr>
    <a:masterClrMapping/>
  </p:clrMapOvr>
  <p:transition spd="med">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5D30F-0ED2-1546-A34F-0B05CABEB2C5}"/>
              </a:ext>
            </a:extLst>
          </p:cNvPr>
          <p:cNvSpPr>
            <a:spLocks noGrp="1"/>
          </p:cNvSpPr>
          <p:nvPr>
            <p:ph type="dt" sz="half" idx="10"/>
          </p:nvPr>
        </p:nvSpPr>
        <p:spPr/>
        <p:txBody>
          <a:bodyPr/>
          <a:lstStyle>
            <a:lvl1pPr>
              <a:defRPr/>
            </a:lvl1pPr>
          </a:lstStyle>
          <a:p>
            <a:pPr>
              <a:defRPr/>
            </a:pPr>
            <a:fld id="{8C32B683-AF77-AE4F-9A27-4C1B9D21C8AD}" type="datetime1">
              <a:rPr lang="en-US" altLang="en-US"/>
              <a:pPr>
                <a:defRPr/>
              </a:pPr>
              <a:t>1/15/25</a:t>
            </a:fld>
            <a:endParaRPr lang="en-US" altLang="en-US"/>
          </a:p>
        </p:txBody>
      </p:sp>
      <p:sp>
        <p:nvSpPr>
          <p:cNvPr id="5" name="Footer Placeholder 4">
            <a:extLst>
              <a:ext uri="{FF2B5EF4-FFF2-40B4-BE49-F238E27FC236}">
                <a16:creationId xmlns:a16="http://schemas.microsoft.com/office/drawing/2014/main" id="{D2819F54-A055-1A4F-87AA-1F2C3B3CA68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59D2C0F-9E50-7F42-BFC4-8D0A7EA0711E}"/>
              </a:ext>
            </a:extLst>
          </p:cNvPr>
          <p:cNvSpPr>
            <a:spLocks noGrp="1"/>
          </p:cNvSpPr>
          <p:nvPr>
            <p:ph type="sldNum" sz="quarter" idx="12"/>
          </p:nvPr>
        </p:nvSpPr>
        <p:spPr/>
        <p:txBody>
          <a:bodyPr/>
          <a:lstStyle>
            <a:lvl1pPr>
              <a:defRPr/>
            </a:lvl1pPr>
          </a:lstStyle>
          <a:p>
            <a:pPr>
              <a:defRPr/>
            </a:pPr>
            <a:fld id="{5DF7A732-9FCE-BD40-B9D3-77388167F729}" type="slidenum">
              <a:rPr lang="en-US" altLang="en-US"/>
              <a:pPr>
                <a:defRPr/>
              </a:pPr>
              <a:t>‹#›</a:t>
            </a:fld>
            <a:endParaRPr lang="en-US" altLang="en-US"/>
          </a:p>
        </p:txBody>
      </p:sp>
    </p:spTree>
    <p:extLst>
      <p:ext uri="{BB962C8B-B14F-4D97-AF65-F5344CB8AC3E}">
        <p14:creationId xmlns:p14="http://schemas.microsoft.com/office/powerpoint/2010/main" val="2974488009"/>
      </p:ext>
    </p:extLst>
  </p:cSld>
  <p:clrMapOvr>
    <a:masterClrMapping/>
  </p:clrMapOvr>
  <p:transition spd="med">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9C8812-312A-F34B-9B91-A63DBC0184A8}"/>
              </a:ext>
            </a:extLst>
          </p:cNvPr>
          <p:cNvSpPr>
            <a:spLocks noGrp="1"/>
          </p:cNvSpPr>
          <p:nvPr>
            <p:ph type="dt" sz="half" idx="10"/>
          </p:nvPr>
        </p:nvSpPr>
        <p:spPr/>
        <p:txBody>
          <a:bodyPr/>
          <a:lstStyle>
            <a:lvl1pPr>
              <a:defRPr/>
            </a:lvl1pPr>
          </a:lstStyle>
          <a:p>
            <a:pPr>
              <a:defRPr/>
            </a:pPr>
            <a:fld id="{9E4A5808-C7FF-2646-A832-AF0ADF64793E}" type="datetime1">
              <a:rPr lang="en-US" altLang="en-US"/>
              <a:pPr>
                <a:defRPr/>
              </a:pPr>
              <a:t>1/15/25</a:t>
            </a:fld>
            <a:endParaRPr lang="en-US" altLang="en-US"/>
          </a:p>
        </p:txBody>
      </p:sp>
      <p:sp>
        <p:nvSpPr>
          <p:cNvPr id="5" name="Footer Placeholder 4">
            <a:extLst>
              <a:ext uri="{FF2B5EF4-FFF2-40B4-BE49-F238E27FC236}">
                <a16:creationId xmlns:a16="http://schemas.microsoft.com/office/drawing/2014/main" id="{A289F4A9-1AF7-E145-B941-9EA098626FB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06A339B-5506-4E4D-84E8-496AFC82492A}"/>
              </a:ext>
            </a:extLst>
          </p:cNvPr>
          <p:cNvSpPr>
            <a:spLocks noGrp="1"/>
          </p:cNvSpPr>
          <p:nvPr>
            <p:ph type="sldNum" sz="quarter" idx="12"/>
          </p:nvPr>
        </p:nvSpPr>
        <p:spPr/>
        <p:txBody>
          <a:bodyPr/>
          <a:lstStyle>
            <a:lvl1pPr>
              <a:defRPr/>
            </a:lvl1pPr>
          </a:lstStyle>
          <a:p>
            <a:pPr>
              <a:defRPr/>
            </a:pPr>
            <a:fld id="{13A84411-09A0-3740-9F94-5AE4CE483083}" type="slidenum">
              <a:rPr lang="en-US" altLang="en-US"/>
              <a:pPr>
                <a:defRPr/>
              </a:pPr>
              <a:t>‹#›</a:t>
            </a:fld>
            <a:endParaRPr lang="en-US" altLang="en-US"/>
          </a:p>
        </p:txBody>
      </p:sp>
    </p:spTree>
    <p:extLst>
      <p:ext uri="{BB962C8B-B14F-4D97-AF65-F5344CB8AC3E}">
        <p14:creationId xmlns:p14="http://schemas.microsoft.com/office/powerpoint/2010/main" val="2696329194"/>
      </p:ext>
    </p:extLst>
  </p:cSld>
  <p:clrMapOvr>
    <a:masterClrMapping/>
  </p:clrMapOvr>
  <p:transition spd="med">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effectLst>
                  <a:outerShdw blurRad="38100" dist="38100" dir="2700000" algn="tl">
                    <a:srgbClr val="000000">
                      <a:alpha val="43137"/>
                    </a:srgbClr>
                  </a:outerShdw>
                </a:effectLst>
              </a:defRPr>
            </a:lvl1pPr>
          </a:lstStyle>
          <a:p>
            <a:r>
              <a:rPr lang="en-US" dirty="0"/>
              <a:t>Click to edit Master title style</a:t>
            </a:r>
          </a:p>
        </p:txBody>
      </p:sp>
      <p:sp>
        <p:nvSpPr>
          <p:cNvPr id="3" name="Content Placeholder 2"/>
          <p:cNvSpPr>
            <a:spLocks noGrp="1"/>
          </p:cNvSpPr>
          <p:nvPr>
            <p:ph idx="1"/>
          </p:nvPr>
        </p:nvSpPr>
        <p:spPr/>
        <p:txBody>
          <a:bodyPr/>
          <a:lstStyle>
            <a:lvl1pPr>
              <a:buFont typeface="Wingdings" pitchFamily="2" charset="2"/>
              <a:buChar char="Ø"/>
              <a:defRPr/>
            </a:lvl1pPr>
            <a:lvl2pPr>
              <a:buFont typeface="Arial" pitchFamily="34" charset="0"/>
              <a:buChar char="•"/>
              <a:defRPr/>
            </a:lvl2pPr>
            <a:lvl3pPr>
              <a:buFont typeface="Wingdings" pitchFamily="2" charset="2"/>
              <a:buChar char="§"/>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a:extLst>
              <a:ext uri="{FF2B5EF4-FFF2-40B4-BE49-F238E27FC236}">
                <a16:creationId xmlns:a16="http://schemas.microsoft.com/office/drawing/2014/main" id="{F90E438D-0B5C-314D-9ED2-68B213A02843}"/>
              </a:ext>
            </a:extLst>
          </p:cNvPr>
          <p:cNvSpPr>
            <a:spLocks noGrp="1"/>
          </p:cNvSpPr>
          <p:nvPr>
            <p:ph type="dt" sz="half" idx="10"/>
          </p:nvPr>
        </p:nvSpPr>
        <p:spPr/>
        <p:txBody>
          <a:bodyPr/>
          <a:lstStyle>
            <a:lvl1pPr>
              <a:defRPr/>
            </a:lvl1pPr>
          </a:lstStyle>
          <a:p>
            <a:pPr>
              <a:defRPr/>
            </a:pPr>
            <a:fld id="{BDA6C1CC-5EA4-2F41-82BE-0AF9822187DE}" type="datetime1">
              <a:rPr lang="en-US" altLang="en-US"/>
              <a:pPr>
                <a:defRPr/>
              </a:pPr>
              <a:t>1/15/25</a:t>
            </a:fld>
            <a:endParaRPr lang="en-US" altLang="en-US"/>
          </a:p>
        </p:txBody>
      </p:sp>
      <p:sp>
        <p:nvSpPr>
          <p:cNvPr id="6" name="Footer Placeholder 4">
            <a:extLst>
              <a:ext uri="{FF2B5EF4-FFF2-40B4-BE49-F238E27FC236}">
                <a16:creationId xmlns:a16="http://schemas.microsoft.com/office/drawing/2014/main" id="{08118FC8-921B-724F-A804-22318D1B526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E36B0ED-0E43-7843-8D19-FF4AC260A885}"/>
              </a:ext>
            </a:extLst>
          </p:cNvPr>
          <p:cNvSpPr>
            <a:spLocks noGrp="1"/>
          </p:cNvSpPr>
          <p:nvPr>
            <p:ph type="sldNum" sz="quarter" idx="12"/>
          </p:nvPr>
        </p:nvSpPr>
        <p:spPr/>
        <p:txBody>
          <a:bodyPr/>
          <a:lstStyle>
            <a:lvl1pPr>
              <a:defRPr/>
            </a:lvl1pPr>
          </a:lstStyle>
          <a:p>
            <a:pPr>
              <a:defRPr/>
            </a:pPr>
            <a:fld id="{3D7F41B4-6D46-8545-BA8F-386684934155}" type="slidenum">
              <a:rPr lang="en-US" altLang="en-US"/>
              <a:pPr>
                <a:defRPr/>
              </a:pPr>
              <a:t>‹#›</a:t>
            </a:fld>
            <a:endParaRPr lang="en-US" altLang="en-US"/>
          </a:p>
        </p:txBody>
      </p:sp>
      <p:pic>
        <p:nvPicPr>
          <p:cNvPr id="1028" name="Picture 4">
            <a:extLst>
              <a:ext uri="{FF2B5EF4-FFF2-40B4-BE49-F238E27FC236}">
                <a16:creationId xmlns:a16="http://schemas.microsoft.com/office/drawing/2014/main" id="{218924D8-5275-D3BF-3CC8-4D060436CC6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199" y="6019800"/>
            <a:ext cx="762001" cy="762001"/>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8615050"/>
      </p:ext>
    </p:extLst>
  </p:cSld>
  <p:clrMapOvr>
    <a:masterClrMapping/>
  </p:clrMapOvr>
  <p:transition spd="med">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CA8531-7658-6344-BA64-70247CB7982A}"/>
              </a:ext>
            </a:extLst>
          </p:cNvPr>
          <p:cNvSpPr>
            <a:spLocks noGrp="1"/>
          </p:cNvSpPr>
          <p:nvPr>
            <p:ph type="dt" sz="half" idx="10"/>
          </p:nvPr>
        </p:nvSpPr>
        <p:spPr/>
        <p:txBody>
          <a:bodyPr/>
          <a:lstStyle>
            <a:lvl1pPr>
              <a:defRPr/>
            </a:lvl1pPr>
          </a:lstStyle>
          <a:p>
            <a:pPr>
              <a:defRPr/>
            </a:pPr>
            <a:fld id="{B5FDE8FF-8A40-1E49-AECB-D81A7534263E}" type="datetime1">
              <a:rPr lang="en-US" altLang="en-US"/>
              <a:pPr>
                <a:defRPr/>
              </a:pPr>
              <a:t>1/15/25</a:t>
            </a:fld>
            <a:endParaRPr lang="en-US" altLang="en-US"/>
          </a:p>
        </p:txBody>
      </p:sp>
      <p:sp>
        <p:nvSpPr>
          <p:cNvPr id="5" name="Footer Placeholder 4">
            <a:extLst>
              <a:ext uri="{FF2B5EF4-FFF2-40B4-BE49-F238E27FC236}">
                <a16:creationId xmlns:a16="http://schemas.microsoft.com/office/drawing/2014/main" id="{C6D20F41-84D9-2E45-9F5F-1B76B6FB54A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6D3BD19-A66D-E845-A0BA-5084B4B0CA61}"/>
              </a:ext>
            </a:extLst>
          </p:cNvPr>
          <p:cNvSpPr>
            <a:spLocks noGrp="1"/>
          </p:cNvSpPr>
          <p:nvPr>
            <p:ph type="sldNum" sz="quarter" idx="12"/>
          </p:nvPr>
        </p:nvSpPr>
        <p:spPr/>
        <p:txBody>
          <a:bodyPr/>
          <a:lstStyle>
            <a:lvl1pPr>
              <a:defRPr/>
            </a:lvl1pPr>
          </a:lstStyle>
          <a:p>
            <a:pPr>
              <a:defRPr/>
            </a:pPr>
            <a:fld id="{EF83E01E-CADD-2D46-A830-E6C4F215F388}" type="slidenum">
              <a:rPr lang="en-US" altLang="en-US"/>
              <a:pPr>
                <a:defRPr/>
              </a:pPr>
              <a:t>‹#›</a:t>
            </a:fld>
            <a:endParaRPr lang="en-US" altLang="en-US"/>
          </a:p>
        </p:txBody>
      </p:sp>
    </p:spTree>
    <p:extLst>
      <p:ext uri="{BB962C8B-B14F-4D97-AF65-F5344CB8AC3E}">
        <p14:creationId xmlns:p14="http://schemas.microsoft.com/office/powerpoint/2010/main" val="3617956463"/>
      </p:ext>
    </p:extLst>
  </p:cSld>
  <p:clrMapOvr>
    <a:masterClrMapping/>
  </p:clrMapOvr>
  <p:transition spd="med">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buFont typeface="Wingdings" pitchFamily="2" charset="2"/>
              <a:buChar char="Ø"/>
              <a:defRPr sz="2800"/>
            </a:lvl1pPr>
            <a:lvl2pPr>
              <a:buFont typeface="Arial" pitchFamily="34" charset="0"/>
              <a:buChar char="•"/>
              <a:defRPr sz="2400"/>
            </a:lvl2pPr>
            <a:lvl3pPr>
              <a:buFont typeface="Wingdings" pitchFamily="2" charset="2"/>
              <a:buChar cha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buFont typeface="Wingdings" pitchFamily="2" charset="2"/>
              <a:buChar char="Ø"/>
              <a:defRPr sz="2800"/>
            </a:lvl1pPr>
            <a:lvl2pPr>
              <a:buFont typeface="Arial" pitchFamily="34" charset="0"/>
              <a:buChar char="•"/>
              <a:defRPr sz="2400"/>
            </a:lvl2pPr>
            <a:lvl3pPr>
              <a:buFont typeface="Wingdings" pitchFamily="2" charset="2"/>
              <a:buChar cha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9"/>
          <p:cNvSpPr>
            <a:spLocks noGrp="1"/>
          </p:cNvSpPr>
          <p:nvPr>
            <p:ph type="title"/>
          </p:nvPr>
        </p:nvSpPr>
        <p:spPr/>
        <p:txBody>
          <a:bodyPr/>
          <a:lstStyle>
            <a:lvl1pPr>
              <a:defRPr b="1">
                <a:effectLst>
                  <a:outerShdw blurRad="38100" dist="38100" dir="2700000" algn="tl">
                    <a:srgbClr val="000000">
                      <a:alpha val="43137"/>
                    </a:srgbClr>
                  </a:outerShdw>
                </a:effectLst>
              </a:defRPr>
            </a:lvl1pPr>
          </a:lstStyle>
          <a:p>
            <a:r>
              <a:rPr lang="en-US" dirty="0"/>
              <a:t>Click to edit Master title style</a:t>
            </a:r>
          </a:p>
        </p:txBody>
      </p:sp>
      <p:sp>
        <p:nvSpPr>
          <p:cNvPr id="6" name="Date Placeholder 4">
            <a:extLst>
              <a:ext uri="{FF2B5EF4-FFF2-40B4-BE49-F238E27FC236}">
                <a16:creationId xmlns:a16="http://schemas.microsoft.com/office/drawing/2014/main" id="{E9DC3B64-F694-C741-A7B9-40143AA438A2}"/>
              </a:ext>
            </a:extLst>
          </p:cNvPr>
          <p:cNvSpPr>
            <a:spLocks noGrp="1"/>
          </p:cNvSpPr>
          <p:nvPr>
            <p:ph type="dt" sz="half" idx="10"/>
          </p:nvPr>
        </p:nvSpPr>
        <p:spPr/>
        <p:txBody>
          <a:bodyPr/>
          <a:lstStyle>
            <a:lvl1pPr>
              <a:defRPr/>
            </a:lvl1pPr>
          </a:lstStyle>
          <a:p>
            <a:pPr>
              <a:defRPr/>
            </a:pPr>
            <a:fld id="{6838249F-1931-8F44-A746-44632F8966E9}" type="datetime1">
              <a:rPr lang="en-US" altLang="en-US"/>
              <a:pPr>
                <a:defRPr/>
              </a:pPr>
              <a:t>1/15/25</a:t>
            </a:fld>
            <a:endParaRPr lang="en-US" altLang="en-US"/>
          </a:p>
        </p:txBody>
      </p:sp>
      <p:sp>
        <p:nvSpPr>
          <p:cNvPr id="7" name="Footer Placeholder 5">
            <a:extLst>
              <a:ext uri="{FF2B5EF4-FFF2-40B4-BE49-F238E27FC236}">
                <a16:creationId xmlns:a16="http://schemas.microsoft.com/office/drawing/2014/main" id="{4A710D50-BD0D-914B-8DCE-F8E68FC9EA9B}"/>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495984A5-488F-0340-BE71-C4A6D557FEF2}"/>
              </a:ext>
            </a:extLst>
          </p:cNvPr>
          <p:cNvSpPr>
            <a:spLocks noGrp="1"/>
          </p:cNvSpPr>
          <p:nvPr>
            <p:ph type="sldNum" sz="quarter" idx="12"/>
          </p:nvPr>
        </p:nvSpPr>
        <p:spPr/>
        <p:txBody>
          <a:bodyPr/>
          <a:lstStyle>
            <a:lvl1pPr>
              <a:defRPr/>
            </a:lvl1pPr>
          </a:lstStyle>
          <a:p>
            <a:pPr>
              <a:defRPr/>
            </a:pPr>
            <a:fld id="{5D8C7A77-7402-ED4C-B7D1-88DEB91357A7}" type="slidenum">
              <a:rPr lang="en-US" altLang="en-US"/>
              <a:pPr>
                <a:defRPr/>
              </a:pPr>
              <a:t>‹#›</a:t>
            </a:fld>
            <a:endParaRPr lang="en-US" altLang="en-US"/>
          </a:p>
        </p:txBody>
      </p:sp>
      <p:pic>
        <p:nvPicPr>
          <p:cNvPr id="9" name="Picture 4">
            <a:extLst>
              <a:ext uri="{FF2B5EF4-FFF2-40B4-BE49-F238E27FC236}">
                <a16:creationId xmlns:a16="http://schemas.microsoft.com/office/drawing/2014/main" id="{4147509A-61F6-2F32-3828-683CBF6B82C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199" y="6019800"/>
            <a:ext cx="762001" cy="762001"/>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6285598"/>
      </p:ext>
    </p:extLst>
  </p:cSld>
  <p:clrMapOvr>
    <a:masterClrMapping/>
  </p:clrMapOvr>
  <p:transition spd="med">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effectLst>
                  <a:outerShdw blurRad="38100" dist="38100" dir="2700000" algn="tl">
                    <a:srgbClr val="000000">
                      <a:alpha val="43137"/>
                    </a:srgbClr>
                  </a:outerShdw>
                </a:effectLst>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buFont typeface="Wingdings" pitchFamily="2" charset="2"/>
              <a:buChar char="Ø"/>
              <a:defRPr sz="2000"/>
            </a:lvl2pPr>
            <a:lvl3pPr>
              <a:buFont typeface="Wingdings" pitchFamily="2" charset="2"/>
              <a:buChar cha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09C5BE30-1489-6A4C-9723-10068251C1B9}"/>
              </a:ext>
            </a:extLst>
          </p:cNvPr>
          <p:cNvSpPr>
            <a:spLocks noGrp="1"/>
          </p:cNvSpPr>
          <p:nvPr>
            <p:ph type="dt" sz="half" idx="10"/>
          </p:nvPr>
        </p:nvSpPr>
        <p:spPr/>
        <p:txBody>
          <a:bodyPr/>
          <a:lstStyle>
            <a:lvl1pPr>
              <a:defRPr/>
            </a:lvl1pPr>
          </a:lstStyle>
          <a:p>
            <a:pPr>
              <a:defRPr/>
            </a:pPr>
            <a:fld id="{F57FFBE8-67FE-DC49-8315-16EFC8695FA6}" type="datetime1">
              <a:rPr lang="en-US" altLang="en-US"/>
              <a:pPr>
                <a:defRPr/>
              </a:pPr>
              <a:t>1/15/25</a:t>
            </a:fld>
            <a:endParaRPr lang="en-US" altLang="en-US"/>
          </a:p>
        </p:txBody>
      </p:sp>
      <p:sp>
        <p:nvSpPr>
          <p:cNvPr id="8" name="Footer Placeholder 4">
            <a:extLst>
              <a:ext uri="{FF2B5EF4-FFF2-40B4-BE49-F238E27FC236}">
                <a16:creationId xmlns:a16="http://schemas.microsoft.com/office/drawing/2014/main" id="{8B390090-4F30-3E4C-995B-D425A5C14E86}"/>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E4D49245-C0B2-0B48-888C-FE5466C2208C}"/>
              </a:ext>
            </a:extLst>
          </p:cNvPr>
          <p:cNvSpPr>
            <a:spLocks noGrp="1"/>
          </p:cNvSpPr>
          <p:nvPr>
            <p:ph type="sldNum" sz="quarter" idx="12"/>
          </p:nvPr>
        </p:nvSpPr>
        <p:spPr/>
        <p:txBody>
          <a:bodyPr/>
          <a:lstStyle>
            <a:lvl1pPr>
              <a:defRPr/>
            </a:lvl1pPr>
          </a:lstStyle>
          <a:p>
            <a:pPr>
              <a:defRPr/>
            </a:pPr>
            <a:fld id="{D39E8BCB-7D74-754E-A3E2-B80051558008}" type="slidenum">
              <a:rPr lang="en-US" altLang="en-US"/>
              <a:pPr>
                <a:defRPr/>
              </a:pPr>
              <a:t>‹#›</a:t>
            </a:fld>
            <a:endParaRPr lang="en-US" altLang="en-US"/>
          </a:p>
        </p:txBody>
      </p:sp>
      <p:pic>
        <p:nvPicPr>
          <p:cNvPr id="12" name="Picture 4">
            <a:extLst>
              <a:ext uri="{FF2B5EF4-FFF2-40B4-BE49-F238E27FC236}">
                <a16:creationId xmlns:a16="http://schemas.microsoft.com/office/drawing/2014/main" id="{6C9533A3-4DBB-C300-F506-E5B215CAA72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199" y="6019800"/>
            <a:ext cx="762001" cy="762001"/>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1510105"/>
      </p:ext>
    </p:extLst>
  </p:cSld>
  <p:clrMapOvr>
    <a:masterClrMapping/>
  </p:clrMapOvr>
  <p:transition spd="med">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6028EB43-8494-0142-868D-23A5BAFDAA02}"/>
              </a:ext>
            </a:extLst>
          </p:cNvPr>
          <p:cNvSpPr>
            <a:spLocks noGrp="1"/>
          </p:cNvSpPr>
          <p:nvPr>
            <p:ph type="dt" sz="half" idx="10"/>
          </p:nvPr>
        </p:nvSpPr>
        <p:spPr/>
        <p:txBody>
          <a:bodyPr/>
          <a:lstStyle>
            <a:lvl1pPr>
              <a:defRPr/>
            </a:lvl1pPr>
          </a:lstStyle>
          <a:p>
            <a:pPr>
              <a:defRPr/>
            </a:pPr>
            <a:fld id="{2FF3DC7F-124E-8F4F-807A-51BFDA0A088C}" type="datetime1">
              <a:rPr lang="en-US" altLang="en-US"/>
              <a:pPr>
                <a:defRPr/>
              </a:pPr>
              <a:t>1/15/25</a:t>
            </a:fld>
            <a:endParaRPr lang="en-US" altLang="en-US"/>
          </a:p>
        </p:txBody>
      </p:sp>
      <p:sp>
        <p:nvSpPr>
          <p:cNvPr id="4" name="Footer Placeholder 4">
            <a:extLst>
              <a:ext uri="{FF2B5EF4-FFF2-40B4-BE49-F238E27FC236}">
                <a16:creationId xmlns:a16="http://schemas.microsoft.com/office/drawing/2014/main" id="{DE202E66-CD45-1B49-BB3D-E000DC8597A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7F7DED2-4EFF-0049-8A62-860D813A035C}"/>
              </a:ext>
            </a:extLst>
          </p:cNvPr>
          <p:cNvSpPr>
            <a:spLocks noGrp="1"/>
          </p:cNvSpPr>
          <p:nvPr>
            <p:ph type="sldNum" sz="quarter" idx="12"/>
          </p:nvPr>
        </p:nvSpPr>
        <p:spPr/>
        <p:txBody>
          <a:bodyPr/>
          <a:lstStyle>
            <a:lvl1pPr>
              <a:defRPr/>
            </a:lvl1pPr>
          </a:lstStyle>
          <a:p>
            <a:pPr>
              <a:defRPr/>
            </a:pPr>
            <a:fld id="{64D1D8FF-9C4C-4D4D-97FB-E59114088B80}" type="slidenum">
              <a:rPr lang="en-US" altLang="en-US"/>
              <a:pPr>
                <a:defRPr/>
              </a:pPr>
              <a:t>‹#›</a:t>
            </a:fld>
            <a:endParaRPr lang="en-US" altLang="en-US"/>
          </a:p>
        </p:txBody>
      </p:sp>
    </p:spTree>
    <p:extLst>
      <p:ext uri="{BB962C8B-B14F-4D97-AF65-F5344CB8AC3E}">
        <p14:creationId xmlns:p14="http://schemas.microsoft.com/office/powerpoint/2010/main" val="2790039882"/>
      </p:ext>
    </p:extLst>
  </p:cSld>
  <p:clrMapOvr>
    <a:masterClrMapping/>
  </p:clrMapOvr>
  <p:transition spd="med">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E930EA8-4DF2-EB4B-91D6-776D9F26558E}"/>
              </a:ext>
            </a:extLst>
          </p:cNvPr>
          <p:cNvSpPr>
            <a:spLocks noGrp="1"/>
          </p:cNvSpPr>
          <p:nvPr>
            <p:ph type="dt" sz="half" idx="10"/>
          </p:nvPr>
        </p:nvSpPr>
        <p:spPr/>
        <p:txBody>
          <a:bodyPr/>
          <a:lstStyle>
            <a:lvl1pPr>
              <a:defRPr/>
            </a:lvl1pPr>
          </a:lstStyle>
          <a:p>
            <a:pPr>
              <a:defRPr/>
            </a:pPr>
            <a:fld id="{641898FC-1AE7-1C42-BA1C-3AF7F1FC5954}" type="datetime1">
              <a:rPr lang="en-US" altLang="en-US"/>
              <a:pPr>
                <a:defRPr/>
              </a:pPr>
              <a:t>1/15/25</a:t>
            </a:fld>
            <a:endParaRPr lang="en-US" altLang="en-US"/>
          </a:p>
        </p:txBody>
      </p:sp>
      <p:sp>
        <p:nvSpPr>
          <p:cNvPr id="3" name="Footer Placeholder 4">
            <a:extLst>
              <a:ext uri="{FF2B5EF4-FFF2-40B4-BE49-F238E27FC236}">
                <a16:creationId xmlns:a16="http://schemas.microsoft.com/office/drawing/2014/main" id="{F0595D1D-C52F-4A4B-A029-938C66D7708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FC15CDBA-5F44-6B4F-9AB9-854B2EDA6611}"/>
              </a:ext>
            </a:extLst>
          </p:cNvPr>
          <p:cNvSpPr>
            <a:spLocks noGrp="1"/>
          </p:cNvSpPr>
          <p:nvPr>
            <p:ph type="sldNum" sz="quarter" idx="12"/>
          </p:nvPr>
        </p:nvSpPr>
        <p:spPr/>
        <p:txBody>
          <a:bodyPr/>
          <a:lstStyle>
            <a:lvl1pPr>
              <a:defRPr/>
            </a:lvl1pPr>
          </a:lstStyle>
          <a:p>
            <a:pPr>
              <a:defRPr/>
            </a:pPr>
            <a:fld id="{40FB374C-15EE-0948-A419-131489020DDC}" type="slidenum">
              <a:rPr lang="en-US" altLang="en-US"/>
              <a:pPr>
                <a:defRPr/>
              </a:pPr>
              <a:t>‹#›</a:t>
            </a:fld>
            <a:endParaRPr lang="en-US" altLang="en-US"/>
          </a:p>
        </p:txBody>
      </p:sp>
    </p:spTree>
    <p:extLst>
      <p:ext uri="{BB962C8B-B14F-4D97-AF65-F5344CB8AC3E}">
        <p14:creationId xmlns:p14="http://schemas.microsoft.com/office/powerpoint/2010/main" val="1707680798"/>
      </p:ext>
    </p:extLst>
  </p:cSld>
  <p:clrMapOvr>
    <a:masterClrMapping/>
  </p:clrMapOvr>
  <p:transition spd="med">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4539768C-C447-AB42-B481-8F3B4D2093F1}"/>
              </a:ext>
            </a:extLst>
          </p:cNvPr>
          <p:cNvSpPr>
            <a:spLocks noGrp="1"/>
          </p:cNvSpPr>
          <p:nvPr>
            <p:ph type="dt" sz="half" idx="10"/>
          </p:nvPr>
        </p:nvSpPr>
        <p:spPr/>
        <p:txBody>
          <a:bodyPr/>
          <a:lstStyle>
            <a:lvl1pPr>
              <a:defRPr/>
            </a:lvl1pPr>
          </a:lstStyle>
          <a:p>
            <a:pPr>
              <a:defRPr/>
            </a:pPr>
            <a:fld id="{72FBACF8-CA13-6745-B779-289C479BFCB8}" type="datetime1">
              <a:rPr lang="en-US" altLang="en-US"/>
              <a:pPr>
                <a:defRPr/>
              </a:pPr>
              <a:t>1/15/25</a:t>
            </a:fld>
            <a:endParaRPr lang="en-US" altLang="en-US"/>
          </a:p>
        </p:txBody>
      </p:sp>
      <p:sp>
        <p:nvSpPr>
          <p:cNvPr id="6" name="Footer Placeholder 4">
            <a:extLst>
              <a:ext uri="{FF2B5EF4-FFF2-40B4-BE49-F238E27FC236}">
                <a16:creationId xmlns:a16="http://schemas.microsoft.com/office/drawing/2014/main" id="{C8817332-D123-BD4E-80B5-3D61C1ED05E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F806BBD-8D46-1341-8C7A-00E6CD46EC4C}"/>
              </a:ext>
            </a:extLst>
          </p:cNvPr>
          <p:cNvSpPr>
            <a:spLocks noGrp="1"/>
          </p:cNvSpPr>
          <p:nvPr>
            <p:ph type="sldNum" sz="quarter" idx="12"/>
          </p:nvPr>
        </p:nvSpPr>
        <p:spPr/>
        <p:txBody>
          <a:bodyPr/>
          <a:lstStyle>
            <a:lvl1pPr>
              <a:defRPr/>
            </a:lvl1pPr>
          </a:lstStyle>
          <a:p>
            <a:pPr>
              <a:defRPr/>
            </a:pPr>
            <a:fld id="{4DAB2383-C5C1-574C-A594-79185F742934}" type="slidenum">
              <a:rPr lang="en-US" altLang="en-US"/>
              <a:pPr>
                <a:defRPr/>
              </a:pPr>
              <a:t>‹#›</a:t>
            </a:fld>
            <a:endParaRPr lang="en-US" altLang="en-US"/>
          </a:p>
        </p:txBody>
      </p:sp>
    </p:spTree>
    <p:extLst>
      <p:ext uri="{BB962C8B-B14F-4D97-AF65-F5344CB8AC3E}">
        <p14:creationId xmlns:p14="http://schemas.microsoft.com/office/powerpoint/2010/main" val="2354193901"/>
      </p:ext>
    </p:extLst>
  </p:cSld>
  <p:clrMapOvr>
    <a:masterClrMapping/>
  </p:clrMapOvr>
  <p:transition spd="med">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4ACE9C4-F629-2A40-A47F-53D3550D6A54}"/>
              </a:ext>
            </a:extLst>
          </p:cNvPr>
          <p:cNvSpPr>
            <a:spLocks noGrp="1"/>
          </p:cNvSpPr>
          <p:nvPr>
            <p:ph type="dt" sz="half" idx="10"/>
          </p:nvPr>
        </p:nvSpPr>
        <p:spPr/>
        <p:txBody>
          <a:bodyPr/>
          <a:lstStyle>
            <a:lvl1pPr>
              <a:defRPr/>
            </a:lvl1pPr>
          </a:lstStyle>
          <a:p>
            <a:pPr>
              <a:defRPr/>
            </a:pPr>
            <a:fld id="{669CBEA6-D56D-6344-8B8B-0C76DF8DF9E3}" type="datetime1">
              <a:rPr lang="en-US" altLang="en-US"/>
              <a:pPr>
                <a:defRPr/>
              </a:pPr>
              <a:t>1/15/25</a:t>
            </a:fld>
            <a:endParaRPr lang="en-US" altLang="en-US"/>
          </a:p>
        </p:txBody>
      </p:sp>
      <p:sp>
        <p:nvSpPr>
          <p:cNvPr id="6" name="Footer Placeholder 4">
            <a:extLst>
              <a:ext uri="{FF2B5EF4-FFF2-40B4-BE49-F238E27FC236}">
                <a16:creationId xmlns:a16="http://schemas.microsoft.com/office/drawing/2014/main" id="{65411705-E96E-B644-A4FB-A85EB5203A2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B5EF683-6C74-8D45-8553-587E0EA23C94}"/>
              </a:ext>
            </a:extLst>
          </p:cNvPr>
          <p:cNvSpPr>
            <a:spLocks noGrp="1"/>
          </p:cNvSpPr>
          <p:nvPr>
            <p:ph type="sldNum" sz="quarter" idx="12"/>
          </p:nvPr>
        </p:nvSpPr>
        <p:spPr/>
        <p:txBody>
          <a:bodyPr/>
          <a:lstStyle>
            <a:lvl1pPr>
              <a:defRPr/>
            </a:lvl1pPr>
          </a:lstStyle>
          <a:p>
            <a:pPr>
              <a:defRPr/>
            </a:pPr>
            <a:fld id="{8BFAAEE9-407C-7749-B065-2C22FE0573F9}" type="slidenum">
              <a:rPr lang="en-US" altLang="en-US"/>
              <a:pPr>
                <a:defRPr/>
              </a:pPr>
              <a:t>‹#›</a:t>
            </a:fld>
            <a:endParaRPr lang="en-US" altLang="en-US"/>
          </a:p>
        </p:txBody>
      </p:sp>
    </p:spTree>
    <p:extLst>
      <p:ext uri="{BB962C8B-B14F-4D97-AF65-F5344CB8AC3E}">
        <p14:creationId xmlns:p14="http://schemas.microsoft.com/office/powerpoint/2010/main" val="4144382044"/>
      </p:ext>
    </p:extLst>
  </p:cSld>
  <p:clrMapOvr>
    <a:masterClrMapping/>
  </p:clrMapOvr>
  <p:transition spd="med">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2AA4F531-2885-364D-BE41-5DE58390B213}"/>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D14F68B1-6921-3345-88D3-EA5C14EEAD6D}"/>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113DCCD-1776-1447-A86F-E07231B7D2D7}"/>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7299EE6B-C19E-0644-BBAE-CB1B202A491A}" type="datetime1">
              <a:rPr lang="en-US" altLang="en-US"/>
              <a:pPr>
                <a:defRPr/>
              </a:pPr>
              <a:t>1/15/25</a:t>
            </a:fld>
            <a:endParaRPr lang="en-US" altLang="en-US"/>
          </a:p>
        </p:txBody>
      </p:sp>
      <p:sp>
        <p:nvSpPr>
          <p:cNvPr id="5" name="Footer Placeholder 4">
            <a:extLst>
              <a:ext uri="{FF2B5EF4-FFF2-40B4-BE49-F238E27FC236}">
                <a16:creationId xmlns:a16="http://schemas.microsoft.com/office/drawing/2014/main" id="{92024205-9F5A-E741-A92A-B8362CAC173D}"/>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3B0BA53D-4526-5847-96B1-385196915BE1}"/>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95840E49-68D3-1E47-B895-10681E47FD9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842" r:id="rId1"/>
    <p:sldLayoutId id="2147483851" r:id="rId2"/>
    <p:sldLayoutId id="2147483843" r:id="rId3"/>
    <p:sldLayoutId id="2147483852" r:id="rId4"/>
    <p:sldLayoutId id="2147483844" r:id="rId5"/>
    <p:sldLayoutId id="2147483845" r:id="rId6"/>
    <p:sldLayoutId id="2147483846" r:id="rId7"/>
    <p:sldLayoutId id="2147483847" r:id="rId8"/>
    <p:sldLayoutId id="2147483848" r:id="rId9"/>
    <p:sldLayoutId id="2147483849" r:id="rId10"/>
    <p:sldLayoutId id="2147483850" r:id="rId11"/>
  </p:sldLayoutIdLst>
  <p:transition spd="med">
    <p:wipe dir="r"/>
  </p:transition>
  <p:hf hdr="0" ftr="0" dt="0"/>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0"/>
        </a:defRPr>
      </a:lvl5pPr>
      <a:lvl6pPr marL="457200" algn="ctr" rtl="0" fontAlgn="base">
        <a:spcBef>
          <a:spcPct val="0"/>
        </a:spcBef>
        <a:spcAft>
          <a:spcPct val="0"/>
        </a:spcAft>
        <a:defRPr sz="4400">
          <a:solidFill>
            <a:schemeClr val="tx1"/>
          </a:solidFill>
          <a:latin typeface="Calibri" pitchFamily="34" charset="0"/>
          <a:ea typeface="ＭＳ Ｐゴシック" charset="-128"/>
        </a:defRPr>
      </a:lvl6pPr>
      <a:lvl7pPr marL="914400" algn="ctr" rtl="0" fontAlgn="base">
        <a:spcBef>
          <a:spcPct val="0"/>
        </a:spcBef>
        <a:spcAft>
          <a:spcPct val="0"/>
        </a:spcAft>
        <a:defRPr sz="4400">
          <a:solidFill>
            <a:schemeClr val="tx1"/>
          </a:solidFill>
          <a:latin typeface="Calibri" pitchFamily="34" charset="0"/>
          <a:ea typeface="ＭＳ Ｐゴシック" charset="-128"/>
        </a:defRPr>
      </a:lvl7pPr>
      <a:lvl8pPr marL="1371600" algn="ctr" rtl="0" fontAlgn="base">
        <a:spcBef>
          <a:spcPct val="0"/>
        </a:spcBef>
        <a:spcAft>
          <a:spcPct val="0"/>
        </a:spcAft>
        <a:defRPr sz="4400">
          <a:solidFill>
            <a:schemeClr val="tx1"/>
          </a:solidFill>
          <a:latin typeface="Calibri" pitchFamily="34" charset="0"/>
          <a:ea typeface="ＭＳ Ｐゴシック" charset="-128"/>
        </a:defRPr>
      </a:lvl8pPr>
      <a:lvl9pPr marL="1828800" algn="ctr" rtl="0" fontAlgn="base">
        <a:spcBef>
          <a:spcPct val="0"/>
        </a:spcBef>
        <a:spcAft>
          <a:spcPct val="0"/>
        </a:spcAft>
        <a:defRPr sz="4400">
          <a:solidFill>
            <a:schemeClr val="tx1"/>
          </a:solidFill>
          <a:latin typeface="Calibri" pitchFamily="34" charset="0"/>
          <a:ea typeface="ＭＳ Ｐゴシック"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128"/>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wm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slide" Target="slide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slide" Target="slide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upload.wikimedia.org/wikipedia/commons/7/7d/Challenger-ODS-1.JPEG" TargetMode="External"/><Relationship Id="rId7" Type="http://schemas.openxmlformats.org/officeDocument/2006/relationships/image" Target="../media/image10.w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hyperlink" Target="http://upload.wikimedia.org/wikipedia/commons/a/a3/Harpoon-block-II-launch.jpg" TargetMode="Externa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6000" r="-6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672054D-B4D4-DD42-B042-57558BB855A3}"/>
              </a:ext>
            </a:extLst>
          </p:cNvPr>
          <p:cNvSpPr txBox="1"/>
          <p:nvPr/>
        </p:nvSpPr>
        <p:spPr>
          <a:xfrm>
            <a:off x="1600200" y="5043865"/>
            <a:ext cx="7543800" cy="1569660"/>
          </a:xfrm>
          <a:prstGeom prst="rect">
            <a:avLst/>
          </a:prstGeom>
          <a:noFill/>
        </p:spPr>
        <p:txBody>
          <a:bodyPr anchor="b">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r" eaLnBrk="1" hangingPunct="1">
              <a:defRPr/>
            </a:pPr>
            <a:r>
              <a:rPr lang="en-US" altLang="en-US" sz="3200" b="1" dirty="0">
                <a:solidFill>
                  <a:schemeClr val="bg1"/>
                </a:solidFill>
                <a:effectLst>
                  <a:outerShdw blurRad="38100" dist="38100" dir="2700000" algn="tl">
                    <a:schemeClr val="tx1"/>
                  </a:outerShdw>
                </a:effectLst>
              </a:rPr>
              <a:t>Chapter 17: As One Century</a:t>
            </a:r>
            <a:br>
              <a:rPr lang="en-US" altLang="en-US" sz="3200" b="1" dirty="0">
                <a:solidFill>
                  <a:schemeClr val="bg1"/>
                </a:solidFill>
                <a:effectLst>
                  <a:outerShdw blurRad="38100" dist="38100" dir="2700000" algn="tl">
                    <a:schemeClr val="tx1"/>
                  </a:outerShdw>
                </a:effectLst>
              </a:rPr>
            </a:br>
            <a:r>
              <a:rPr lang="en-US" altLang="en-US" sz="3200" b="1" dirty="0">
                <a:solidFill>
                  <a:schemeClr val="bg1"/>
                </a:solidFill>
                <a:effectLst>
                  <a:outerShdw blurRad="38100" dist="38100" dir="2700000" algn="tl">
                    <a:schemeClr val="tx1"/>
                  </a:outerShdw>
                </a:effectLst>
              </a:rPr>
              <a:t>Ends, Another Begins</a:t>
            </a:r>
          </a:p>
          <a:p>
            <a:pPr algn="r" eaLnBrk="1" hangingPunct="1">
              <a:defRPr/>
            </a:pPr>
            <a:r>
              <a:rPr lang="en-US" altLang="en-US" sz="3200" b="1" dirty="0">
                <a:solidFill>
                  <a:schemeClr val="bg1"/>
                </a:solidFill>
                <a:effectLst>
                  <a:outerShdw blurRad="38100" dist="38100" dir="2700000" algn="tl">
                    <a:schemeClr val="tx1"/>
                  </a:outerShdw>
                </a:effectLst>
              </a:rPr>
              <a:t>STUDY PRESENTATION</a:t>
            </a:r>
          </a:p>
        </p:txBody>
      </p:sp>
      <p:sp>
        <p:nvSpPr>
          <p:cNvPr id="5" name="Text Box 4">
            <a:extLst>
              <a:ext uri="{FF2B5EF4-FFF2-40B4-BE49-F238E27FC236}">
                <a16:creationId xmlns:a16="http://schemas.microsoft.com/office/drawing/2014/main" id="{5A312407-B158-1D48-BF57-2EE4B40DE1B6}"/>
              </a:ext>
            </a:extLst>
          </p:cNvPr>
          <p:cNvSpPr txBox="1">
            <a:spLocks noChangeArrowheads="1"/>
          </p:cNvSpPr>
          <p:nvPr/>
        </p:nvSpPr>
        <p:spPr bwMode="auto">
          <a:xfrm>
            <a:off x="7543800" y="6613525"/>
            <a:ext cx="1600200" cy="246063"/>
          </a:xfrm>
          <a:prstGeom prst="rect">
            <a:avLst/>
          </a:prstGeom>
          <a:noFill/>
          <a:ln w="9525">
            <a:noFill/>
            <a:miter lim="800000"/>
            <a:headEnd/>
            <a:tailEnd/>
          </a:ln>
          <a:effec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r" eaLnBrk="1" hangingPunct="1">
              <a:spcBef>
                <a:spcPct val="50000"/>
              </a:spcBef>
              <a:defRPr/>
            </a:pPr>
            <a:r>
              <a:rPr lang="en-US" altLang="en-US" sz="1000" dirty="0">
                <a:solidFill>
                  <a:srgbClr val="D9D9D9"/>
                </a:solidFill>
                <a:effectLst>
                  <a:outerShdw blurRad="38100" dist="38100" dir="2700000" algn="tl">
                    <a:schemeClr val="tx1"/>
                  </a:outerShdw>
                </a:effectLst>
                <a:latin typeface="Arial" panose="020B0604020202020204" pitchFamily="34" charset="0"/>
              </a:rPr>
              <a:t>© 2025 Clairmont Press</a:t>
            </a:r>
          </a:p>
        </p:txBody>
      </p:sp>
      <p:sp>
        <p:nvSpPr>
          <p:cNvPr id="15366" name="TextBox 2">
            <a:extLst>
              <a:ext uri="{FF2B5EF4-FFF2-40B4-BE49-F238E27FC236}">
                <a16:creationId xmlns:a16="http://schemas.microsoft.com/office/drawing/2014/main" id="{80A1CD7B-A904-1844-BEDD-4DA253826040}"/>
              </a:ext>
            </a:extLst>
          </p:cNvPr>
          <p:cNvSpPr txBox="1">
            <a:spLocks noChangeArrowheads="1"/>
          </p:cNvSpPr>
          <p:nvPr/>
        </p:nvSpPr>
        <p:spPr bwMode="auto">
          <a:xfrm>
            <a:off x="8208963" y="636905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pic>
        <p:nvPicPr>
          <p:cNvPr id="3" name="Picture 2">
            <a:extLst>
              <a:ext uri="{FF2B5EF4-FFF2-40B4-BE49-F238E27FC236}">
                <a16:creationId xmlns:a16="http://schemas.microsoft.com/office/drawing/2014/main" id="{04C547B3-6808-87B8-2928-4EAAAD39020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 y="1908304"/>
            <a:ext cx="9144001" cy="2360705"/>
          </a:xfrm>
          <a:prstGeom prst="rect">
            <a:avLst/>
          </a:prstGeom>
          <a:effectLst>
            <a:glow>
              <a:schemeClr val="bg1">
                <a:alpha val="50000"/>
              </a:schemeClr>
            </a:glow>
            <a:outerShdw algn="ctr" rotWithShape="0">
              <a:prstClr val="black">
                <a:alpha val="40000"/>
              </a:prstClr>
            </a:outerShdw>
          </a:effectLst>
        </p:spPr>
      </p:pic>
      <p:sp>
        <p:nvSpPr>
          <p:cNvPr id="2" name="TextBox 1">
            <a:extLst>
              <a:ext uri="{FF2B5EF4-FFF2-40B4-BE49-F238E27FC236}">
                <a16:creationId xmlns:a16="http://schemas.microsoft.com/office/drawing/2014/main" id="{69BDF875-F7CE-9471-2827-0E6BE7AB3594}"/>
              </a:ext>
            </a:extLst>
          </p:cNvPr>
          <p:cNvSpPr txBox="1"/>
          <p:nvPr/>
        </p:nvSpPr>
        <p:spPr>
          <a:xfrm>
            <a:off x="5334000" y="-2977"/>
            <a:ext cx="3810000" cy="307777"/>
          </a:xfrm>
          <a:prstGeom prst="rect">
            <a:avLst/>
          </a:prstGeom>
          <a:noFill/>
        </p:spPr>
        <p:txBody>
          <a:bodyPr wrap="square">
            <a:spAutoFit/>
          </a:bodyPr>
          <a:lstStyle/>
          <a:p>
            <a:r>
              <a:rPr lang="en-US" sz="1400" b="0" i="0" u="none" strike="noStrike" dirty="0">
                <a:solidFill>
                  <a:schemeClr val="bg1"/>
                </a:solidFill>
                <a:effectLst/>
                <a:latin typeface="+mn-lt"/>
              </a:rPr>
              <a:t>The Grist Mill in Babcock State Park, West Virginia</a:t>
            </a:r>
            <a:endParaRPr lang="en-US" sz="1400" dirty="0">
              <a:solidFill>
                <a:schemeClr val="bg1"/>
              </a:solidFill>
              <a:latin typeface="+mn-lt"/>
            </a:endParaRPr>
          </a:p>
        </p:txBody>
      </p:sp>
    </p:spTree>
  </p:cSld>
  <p:clrMapOvr>
    <a:masterClrMapping/>
  </p:clrMapOvr>
  <p:transition spd="med">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Slide Number Placeholder 4">
            <a:extLst>
              <a:ext uri="{FF2B5EF4-FFF2-40B4-BE49-F238E27FC236}">
                <a16:creationId xmlns:a16="http://schemas.microsoft.com/office/drawing/2014/main" id="{9F9D9DEA-F442-B647-8A75-8E5EEE1C66D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54CBEBF0-A328-CF40-9E91-107E9AD13BA3}" type="slidenum">
              <a:rPr lang="en-US" altLang="en-US" sz="1200" smtClean="0">
                <a:solidFill>
                  <a:srgbClr val="898989"/>
                </a:solidFill>
              </a:rPr>
              <a:pPr>
                <a:spcBef>
                  <a:spcPct val="0"/>
                </a:spcBef>
                <a:buFontTx/>
                <a:buNone/>
              </a:pPr>
              <a:t>10</a:t>
            </a:fld>
            <a:endParaRPr lang="en-US" altLang="en-US" sz="1200">
              <a:solidFill>
                <a:srgbClr val="898989"/>
              </a:solidFill>
            </a:endParaRPr>
          </a:p>
        </p:txBody>
      </p:sp>
      <p:pic>
        <p:nvPicPr>
          <p:cNvPr id="3" name="Picture 4" descr="Anaconda-helicopter">
            <a:extLst>
              <a:ext uri="{FF2B5EF4-FFF2-40B4-BE49-F238E27FC236}">
                <a16:creationId xmlns:a16="http://schemas.microsoft.com/office/drawing/2014/main" id="{11BAE9C6-7F3A-0E6A-69FD-B427C23C17E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78442" y="2670175"/>
            <a:ext cx="3505200" cy="229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5">
            <a:extLst>
              <a:ext uri="{FF2B5EF4-FFF2-40B4-BE49-F238E27FC236}">
                <a16:creationId xmlns:a16="http://schemas.microsoft.com/office/drawing/2014/main" id="{78F3B8BB-0431-EAE5-6FE5-651A1C43A0E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95143" y="2438400"/>
            <a:ext cx="1916113" cy="2530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5" name="Rectangle 6">
            <a:extLst>
              <a:ext uri="{FF2B5EF4-FFF2-40B4-BE49-F238E27FC236}">
                <a16:creationId xmlns:a16="http://schemas.microsoft.com/office/drawing/2014/main" id="{345681B8-0140-2B8E-9AB2-557EF81B54D8}"/>
              </a:ext>
            </a:extLst>
          </p:cNvPr>
          <p:cNvSpPr>
            <a:spLocks noChangeArrowheads="1"/>
          </p:cNvSpPr>
          <p:nvPr/>
        </p:nvSpPr>
        <p:spPr bwMode="auto">
          <a:xfrm>
            <a:off x="457200" y="304800"/>
            <a:ext cx="8229600" cy="23083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342900" indent="-342900" eaLnBrk="1" hangingPunct="1">
              <a:spcBef>
                <a:spcPct val="50000"/>
              </a:spcBef>
              <a:buFont typeface="Wingdings" pitchFamily="2" charset="2"/>
              <a:buChar char="Ø"/>
            </a:pPr>
            <a:r>
              <a:rPr lang="en-US" sz="2400" dirty="0">
                <a:latin typeface="+mn-lt"/>
              </a:rPr>
              <a:t>The Taliban refused the ultimatum, resulting in a United States-led coalition attack on al-Qaeda’s leader </a:t>
            </a:r>
            <a:r>
              <a:rPr lang="en-US" sz="2400" b="1" dirty="0">
                <a:latin typeface="+mn-lt"/>
              </a:rPr>
              <a:t>Osama bin Laden</a:t>
            </a:r>
            <a:r>
              <a:rPr lang="en-US" sz="2400" dirty="0">
                <a:latin typeface="+mn-lt"/>
              </a:rPr>
              <a:t>’s camps in Afghanistan. This military operation, called Enduring Freedom, began in October and, by the end of March 2002, had successively removed the Taliban from power in Afghanistan. </a:t>
            </a:r>
          </a:p>
        </p:txBody>
      </p:sp>
      <p:sp>
        <p:nvSpPr>
          <p:cNvPr id="6" name="Rectangle 7">
            <a:extLst>
              <a:ext uri="{FF2B5EF4-FFF2-40B4-BE49-F238E27FC236}">
                <a16:creationId xmlns:a16="http://schemas.microsoft.com/office/drawing/2014/main" id="{6BC3031D-932E-DCF4-021D-172551852CD1}"/>
              </a:ext>
            </a:extLst>
          </p:cNvPr>
          <p:cNvSpPr>
            <a:spLocks noChangeArrowheads="1"/>
          </p:cNvSpPr>
          <p:nvPr/>
        </p:nvSpPr>
        <p:spPr bwMode="auto">
          <a:xfrm>
            <a:off x="4694352" y="4968875"/>
            <a:ext cx="3717696" cy="132343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1" hangingPunct="1">
              <a:spcBef>
                <a:spcPct val="50000"/>
              </a:spcBef>
            </a:pPr>
            <a:r>
              <a:rPr lang="en-US" sz="2000" dirty="0">
                <a:latin typeface="+mn-lt"/>
              </a:rPr>
              <a:t>Osama bin Laden was ultimately killed in Pakistan on May 2, 2011, by a United States Special Operations Military Unit.</a:t>
            </a:r>
          </a:p>
        </p:txBody>
      </p:sp>
      <p:sp>
        <p:nvSpPr>
          <p:cNvPr id="7" name="Text Box 9">
            <a:extLst>
              <a:ext uri="{FF2B5EF4-FFF2-40B4-BE49-F238E27FC236}">
                <a16:creationId xmlns:a16="http://schemas.microsoft.com/office/drawing/2014/main" id="{EE31A7BD-1398-19A1-1C77-994D9F9D868E}"/>
              </a:ext>
            </a:extLst>
          </p:cNvPr>
          <p:cNvSpPr txBox="1">
            <a:spLocks noChangeArrowheads="1"/>
          </p:cNvSpPr>
          <p:nvPr/>
        </p:nvSpPr>
        <p:spPr bwMode="auto">
          <a:xfrm>
            <a:off x="1426142" y="5000882"/>
            <a:ext cx="2209800" cy="830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algn="ctr" eaLnBrk="1" hangingPunct="1">
              <a:spcBef>
                <a:spcPct val="50000"/>
              </a:spcBef>
            </a:pPr>
            <a:r>
              <a:rPr lang="en-US" sz="2400" dirty="0">
                <a:latin typeface="+mn-lt"/>
              </a:rPr>
              <a:t>US Troops in Afghanistan</a:t>
            </a:r>
          </a:p>
        </p:txBody>
      </p:sp>
    </p:spTree>
    <p:extLst>
      <p:ext uri="{BB962C8B-B14F-4D97-AF65-F5344CB8AC3E}">
        <p14:creationId xmlns:p14="http://schemas.microsoft.com/office/powerpoint/2010/main" val="967161855"/>
      </p:ext>
    </p:extLst>
  </p:cSld>
  <p:clrMapOvr>
    <a:masterClrMapping/>
  </p:clrMapOvr>
  <p:transition spd="med">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Slide Number Placeholder 4">
            <a:extLst>
              <a:ext uri="{FF2B5EF4-FFF2-40B4-BE49-F238E27FC236}">
                <a16:creationId xmlns:a16="http://schemas.microsoft.com/office/drawing/2014/main" id="{9F9D9DEA-F442-B647-8A75-8E5EEE1C66D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54CBEBF0-A328-CF40-9E91-107E9AD13BA3}" type="slidenum">
              <a:rPr lang="en-US" altLang="en-US" sz="1200" smtClean="0">
                <a:solidFill>
                  <a:srgbClr val="898989"/>
                </a:solidFill>
              </a:rPr>
              <a:pPr>
                <a:spcBef>
                  <a:spcPct val="0"/>
                </a:spcBef>
                <a:buFontTx/>
                <a:buNone/>
              </a:pPr>
              <a:t>11</a:t>
            </a:fld>
            <a:endParaRPr lang="en-US" altLang="en-US" sz="1200">
              <a:solidFill>
                <a:srgbClr val="898989"/>
              </a:solidFill>
            </a:endParaRPr>
          </a:p>
        </p:txBody>
      </p:sp>
      <p:sp>
        <p:nvSpPr>
          <p:cNvPr id="4" name="TextBox 3">
            <a:extLst>
              <a:ext uri="{FF2B5EF4-FFF2-40B4-BE49-F238E27FC236}">
                <a16:creationId xmlns:a16="http://schemas.microsoft.com/office/drawing/2014/main" id="{02C3901A-4F9D-66A5-BD95-8D4041AA2CC3}"/>
              </a:ext>
            </a:extLst>
          </p:cNvPr>
          <p:cNvSpPr txBox="1">
            <a:spLocks noChangeArrowheads="1"/>
          </p:cNvSpPr>
          <p:nvPr/>
        </p:nvSpPr>
        <p:spPr bwMode="auto">
          <a:xfrm>
            <a:off x="457200" y="554534"/>
            <a:ext cx="8229600" cy="56938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marL="457200" indent="-457200">
              <a:buFont typeface="Wingdings" pitchFamily="2" charset="2"/>
              <a:buChar char="Ø"/>
            </a:pPr>
            <a:r>
              <a:rPr lang="en-US" sz="2800" b="0" dirty="0">
                <a:latin typeface="+mn-lt"/>
              </a:rPr>
              <a:t>The United States combat mission in Afghanistan continued until December 2014 when most troops returned home. </a:t>
            </a:r>
          </a:p>
          <a:p>
            <a:pPr marL="457200" indent="-457200">
              <a:buFont typeface="Wingdings" pitchFamily="2" charset="2"/>
              <a:buChar char="Ø"/>
            </a:pPr>
            <a:endParaRPr lang="en-US" sz="2800" b="0" dirty="0">
              <a:latin typeface="+mn-lt"/>
            </a:endParaRPr>
          </a:p>
          <a:p>
            <a:pPr marL="457200" indent="-457200">
              <a:buFont typeface="Wingdings" pitchFamily="2" charset="2"/>
              <a:buChar char="Ø"/>
            </a:pPr>
            <a:r>
              <a:rPr lang="en-US" sz="2800" b="0" dirty="0">
                <a:latin typeface="+mn-lt"/>
              </a:rPr>
              <a:t> After 2014, the name of the operation in Afghanistan was changed to Operation Freedom Sentinel.</a:t>
            </a:r>
          </a:p>
          <a:p>
            <a:pPr marL="457200" indent="-457200">
              <a:buFont typeface="Wingdings" pitchFamily="2" charset="2"/>
              <a:buChar char="Ø"/>
            </a:pPr>
            <a:endParaRPr lang="en-US" sz="2800" b="0" dirty="0">
              <a:latin typeface="+mn-lt"/>
            </a:endParaRPr>
          </a:p>
          <a:p>
            <a:pPr marL="457200" indent="-457200">
              <a:buFont typeface="Wingdings" pitchFamily="2" charset="2"/>
              <a:buChar char="Ø"/>
            </a:pPr>
            <a:r>
              <a:rPr lang="en-US" sz="2800" b="0" dirty="0">
                <a:latin typeface="+mn-lt"/>
              </a:rPr>
              <a:t>Between 2017 and 2018 President Donald Trump sent some 6,000 additional troops to Afghanistan and changed the name of US operations there to Resolute Support.</a:t>
            </a:r>
          </a:p>
          <a:p>
            <a:pPr marL="457200" indent="-457200">
              <a:buFont typeface="Wingdings" pitchFamily="2" charset="2"/>
              <a:buChar char="Ø"/>
            </a:pPr>
            <a:endParaRPr lang="en-US" sz="2800" b="0" dirty="0">
              <a:latin typeface="+mn-lt"/>
            </a:endParaRPr>
          </a:p>
        </p:txBody>
      </p:sp>
    </p:spTree>
    <p:extLst>
      <p:ext uri="{BB962C8B-B14F-4D97-AF65-F5344CB8AC3E}">
        <p14:creationId xmlns:p14="http://schemas.microsoft.com/office/powerpoint/2010/main" val="422658961"/>
      </p:ext>
    </p:extLst>
  </p:cSld>
  <p:clrMapOvr>
    <a:masterClrMapping/>
  </p:clrMapOvr>
  <p:transition spd="med">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Slide Number Placeholder 4">
            <a:extLst>
              <a:ext uri="{FF2B5EF4-FFF2-40B4-BE49-F238E27FC236}">
                <a16:creationId xmlns:a16="http://schemas.microsoft.com/office/drawing/2014/main" id="{9F9D9DEA-F442-B647-8A75-8E5EEE1C66D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54CBEBF0-A328-CF40-9E91-107E9AD13BA3}" type="slidenum">
              <a:rPr lang="en-US" altLang="en-US" sz="1200" smtClean="0">
                <a:solidFill>
                  <a:srgbClr val="898989"/>
                </a:solidFill>
              </a:rPr>
              <a:pPr>
                <a:spcBef>
                  <a:spcPct val="0"/>
                </a:spcBef>
                <a:buFontTx/>
                <a:buNone/>
              </a:pPr>
              <a:t>12</a:t>
            </a:fld>
            <a:endParaRPr lang="en-US" altLang="en-US" sz="1200">
              <a:solidFill>
                <a:srgbClr val="898989"/>
              </a:solidFill>
            </a:endParaRPr>
          </a:p>
        </p:txBody>
      </p:sp>
      <p:sp>
        <p:nvSpPr>
          <p:cNvPr id="2" name="TextBox 1">
            <a:extLst>
              <a:ext uri="{FF2B5EF4-FFF2-40B4-BE49-F238E27FC236}">
                <a16:creationId xmlns:a16="http://schemas.microsoft.com/office/drawing/2014/main" id="{BFD57DE5-DCFE-AD17-5A15-414AED4EF6A0}"/>
              </a:ext>
            </a:extLst>
          </p:cNvPr>
          <p:cNvSpPr txBox="1">
            <a:spLocks noChangeArrowheads="1"/>
          </p:cNvSpPr>
          <p:nvPr/>
        </p:nvSpPr>
        <p:spPr bwMode="auto">
          <a:xfrm>
            <a:off x="381000" y="416064"/>
            <a:ext cx="8382000"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a:r>
              <a:rPr lang="en-US" sz="4000" dirty="0">
                <a:latin typeface="+mn-lt"/>
              </a:rPr>
              <a:t>West Virginia Presence In Afghanistan</a:t>
            </a:r>
          </a:p>
        </p:txBody>
      </p:sp>
      <p:sp>
        <p:nvSpPr>
          <p:cNvPr id="3" name="TextBox 2">
            <a:extLst>
              <a:ext uri="{FF2B5EF4-FFF2-40B4-BE49-F238E27FC236}">
                <a16:creationId xmlns:a16="http://schemas.microsoft.com/office/drawing/2014/main" id="{BEDD7356-2F41-2B17-E3B3-DA2D062FF9C4}"/>
              </a:ext>
            </a:extLst>
          </p:cNvPr>
          <p:cNvSpPr txBox="1">
            <a:spLocks noChangeArrowheads="1"/>
          </p:cNvSpPr>
          <p:nvPr/>
        </p:nvSpPr>
        <p:spPr bwMode="auto">
          <a:xfrm>
            <a:off x="533400" y="1295400"/>
            <a:ext cx="3970338" cy="47089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marL="342900" indent="-342900">
              <a:buFont typeface="Wingdings" pitchFamily="2" charset="2"/>
              <a:buChar char="Ø"/>
            </a:pPr>
            <a:r>
              <a:rPr lang="en-US" sz="2000" b="0" dirty="0">
                <a:latin typeface="+mn-lt"/>
              </a:rPr>
              <a:t>By February 2002, some 1,100 West Virginians had been deployed, giving the state a ranking of third in the nation in terms per capita active-duty deployment following September 11. </a:t>
            </a:r>
          </a:p>
          <a:p>
            <a:pPr marL="342900" indent="-342900">
              <a:buFont typeface="Wingdings" pitchFamily="2" charset="2"/>
              <a:buChar char="Ø"/>
            </a:pPr>
            <a:r>
              <a:rPr lang="en-US" sz="2000" b="0" dirty="0">
                <a:latin typeface="+mn-lt"/>
              </a:rPr>
              <a:t>Fifteen West Virginias lost their lives through August 15, 2011.</a:t>
            </a:r>
          </a:p>
          <a:p>
            <a:pPr marL="285750" indent="-285750">
              <a:buFont typeface="Wingdings" pitchFamily="2" charset="2"/>
              <a:buChar char="Ø"/>
            </a:pPr>
            <a:r>
              <a:rPr lang="en-US" sz="2000" b="0" dirty="0">
                <a:latin typeface="+mn-lt"/>
              </a:rPr>
              <a:t> The Martinsburg-based 167</a:t>
            </a:r>
            <a:r>
              <a:rPr lang="en-US" sz="2000" b="0" baseline="30000" dirty="0">
                <a:latin typeface="+mn-lt"/>
              </a:rPr>
              <a:t>th</a:t>
            </a:r>
            <a:r>
              <a:rPr lang="en-US" sz="2000" b="0" dirty="0">
                <a:latin typeface="+mn-lt"/>
              </a:rPr>
              <a:t> Airlift Wing flew missions in Afghanistan that included transporting more detainees as well as the bodies of US Servicemen killed in action.</a:t>
            </a:r>
          </a:p>
        </p:txBody>
      </p:sp>
      <p:pic>
        <p:nvPicPr>
          <p:cNvPr id="8" name="Picture 2" descr="https://upload.wikimedia.org/wikipedia/commons/8/84/2001_War_in_Afghanistan_collage_3.jpg">
            <a:extLst>
              <a:ext uri="{FF2B5EF4-FFF2-40B4-BE49-F238E27FC236}">
                <a16:creationId xmlns:a16="http://schemas.microsoft.com/office/drawing/2014/main" id="{60944DAF-0AA0-7A29-8887-7882DD85B95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19600" y="1638300"/>
            <a:ext cx="4191000" cy="358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2930260"/>
      </p:ext>
    </p:extLst>
  </p:cSld>
  <p:clrMapOvr>
    <a:masterClrMapping/>
  </p:clrMapOvr>
  <p:transition spd="med">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Iraq War montage.png">
            <a:extLst>
              <a:ext uri="{FF2B5EF4-FFF2-40B4-BE49-F238E27FC236}">
                <a16:creationId xmlns:a16="http://schemas.microsoft.com/office/drawing/2014/main" id="{0ED4A419-BB28-E249-7DC1-8810C3E4772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04639" y="1158081"/>
            <a:ext cx="3444803" cy="43283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507" name="Slide Number Placeholder 4">
            <a:extLst>
              <a:ext uri="{FF2B5EF4-FFF2-40B4-BE49-F238E27FC236}">
                <a16:creationId xmlns:a16="http://schemas.microsoft.com/office/drawing/2014/main" id="{9F9D9DEA-F442-B647-8A75-8E5EEE1C66D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54CBEBF0-A328-CF40-9E91-107E9AD13BA3}" type="slidenum">
              <a:rPr lang="en-US" altLang="en-US" sz="1200" smtClean="0">
                <a:solidFill>
                  <a:srgbClr val="898989"/>
                </a:solidFill>
              </a:rPr>
              <a:pPr>
                <a:spcBef>
                  <a:spcPct val="0"/>
                </a:spcBef>
                <a:buFontTx/>
                <a:buNone/>
              </a:pPr>
              <a:t>13</a:t>
            </a:fld>
            <a:endParaRPr lang="en-US" altLang="en-US" sz="1200">
              <a:solidFill>
                <a:srgbClr val="898989"/>
              </a:solidFill>
            </a:endParaRPr>
          </a:p>
        </p:txBody>
      </p:sp>
      <p:sp>
        <p:nvSpPr>
          <p:cNvPr id="6" name="TextBox 1">
            <a:extLst>
              <a:ext uri="{FF2B5EF4-FFF2-40B4-BE49-F238E27FC236}">
                <a16:creationId xmlns:a16="http://schemas.microsoft.com/office/drawing/2014/main" id="{60391FDA-A083-D6A5-53C0-516992C50414}"/>
              </a:ext>
            </a:extLst>
          </p:cNvPr>
          <p:cNvSpPr txBox="1">
            <a:spLocks noChangeArrowheads="1"/>
          </p:cNvSpPr>
          <p:nvPr/>
        </p:nvSpPr>
        <p:spPr bwMode="auto">
          <a:xfrm>
            <a:off x="571499" y="366904"/>
            <a:ext cx="800100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algn="ctr"/>
            <a:r>
              <a:rPr lang="en-US" sz="4400" b="1" dirty="0">
                <a:latin typeface="+mn-lt"/>
              </a:rPr>
              <a:t>Operation Iraqi Freedom</a:t>
            </a:r>
          </a:p>
        </p:txBody>
      </p:sp>
      <p:sp>
        <p:nvSpPr>
          <p:cNvPr id="7" name="TextBox 6">
            <a:extLst>
              <a:ext uri="{FF2B5EF4-FFF2-40B4-BE49-F238E27FC236}">
                <a16:creationId xmlns:a16="http://schemas.microsoft.com/office/drawing/2014/main" id="{07AAB522-BF41-D0E2-6008-F160BBE9FEFD}"/>
              </a:ext>
            </a:extLst>
          </p:cNvPr>
          <p:cNvSpPr txBox="1">
            <a:spLocks noChangeArrowheads="1"/>
          </p:cNvSpPr>
          <p:nvPr/>
        </p:nvSpPr>
        <p:spPr bwMode="auto">
          <a:xfrm>
            <a:off x="419100" y="1136345"/>
            <a:ext cx="8305799" cy="5078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marL="285750" indent="-285750">
              <a:buFont typeface="Wingdings" pitchFamily="2" charset="2"/>
              <a:buChar char="Ø"/>
            </a:pPr>
            <a:r>
              <a:rPr lang="en-US" b="0" dirty="0">
                <a:latin typeface="+mn-lt"/>
                <a:ea typeface="+mj-ea"/>
              </a:rPr>
              <a:t>Following the attacks on September 11, 2001, the </a:t>
            </a:r>
            <a:br>
              <a:rPr lang="en-US" b="0" dirty="0">
                <a:latin typeface="+mn-lt"/>
                <a:ea typeface="+mj-ea"/>
              </a:rPr>
            </a:br>
            <a:r>
              <a:rPr lang="en-US" b="0" dirty="0">
                <a:latin typeface="+mn-lt"/>
                <a:ea typeface="+mj-ea"/>
              </a:rPr>
              <a:t>United States became more concerned about </a:t>
            </a:r>
            <a:br>
              <a:rPr lang="en-US" b="0" dirty="0">
                <a:latin typeface="+mn-lt"/>
                <a:ea typeface="+mj-ea"/>
              </a:rPr>
            </a:br>
            <a:r>
              <a:rPr lang="en-US" b="0" dirty="0">
                <a:latin typeface="+mn-lt"/>
                <a:ea typeface="+mj-ea"/>
              </a:rPr>
              <a:t>foreign nations having weapons of mass destruction </a:t>
            </a:r>
            <a:br>
              <a:rPr lang="en-US" b="0" dirty="0">
                <a:latin typeface="+mn-lt"/>
                <a:ea typeface="+mj-ea"/>
              </a:rPr>
            </a:br>
            <a:r>
              <a:rPr lang="en-US" b="0" dirty="0">
                <a:latin typeface="+mn-lt"/>
                <a:ea typeface="+mj-ea"/>
              </a:rPr>
              <a:t>that could be used by terrorists.  </a:t>
            </a:r>
          </a:p>
          <a:p>
            <a:pPr marL="285750" indent="-285750">
              <a:buFont typeface="Wingdings" pitchFamily="2" charset="2"/>
              <a:buChar char="Ø"/>
            </a:pPr>
            <a:r>
              <a:rPr lang="en-US" b="0" dirty="0">
                <a:latin typeface="+mn-lt"/>
                <a:ea typeface="+mj-ea"/>
              </a:rPr>
              <a:t>On March 19, 2003, President George W. Bush </a:t>
            </a:r>
            <a:br>
              <a:rPr lang="en-US" b="0" dirty="0">
                <a:latin typeface="+mn-lt"/>
                <a:ea typeface="+mj-ea"/>
              </a:rPr>
            </a:br>
            <a:r>
              <a:rPr lang="en-US" b="0" dirty="0">
                <a:latin typeface="+mn-lt"/>
                <a:ea typeface="+mj-ea"/>
              </a:rPr>
              <a:t>announced that the United States was involved in </a:t>
            </a:r>
            <a:br>
              <a:rPr lang="en-US" b="0" dirty="0">
                <a:latin typeface="+mn-lt"/>
                <a:ea typeface="+mj-ea"/>
              </a:rPr>
            </a:br>
            <a:r>
              <a:rPr lang="en-US" b="0" dirty="0">
                <a:latin typeface="+mn-lt"/>
                <a:ea typeface="+mj-ea"/>
              </a:rPr>
              <a:t>a military conflict, named Operation Iraqi Freedom.</a:t>
            </a:r>
          </a:p>
          <a:p>
            <a:pPr marL="285750" indent="-285750">
              <a:buFont typeface="Wingdings" pitchFamily="2" charset="2"/>
              <a:buChar char="Ø"/>
            </a:pPr>
            <a:r>
              <a:rPr lang="en-US" b="0" dirty="0">
                <a:latin typeface="+mn-lt"/>
                <a:ea typeface="+mj-ea"/>
              </a:rPr>
              <a:t>The combat phase of the operation lasted less than </a:t>
            </a:r>
            <a:br>
              <a:rPr lang="en-US" b="0" dirty="0">
                <a:latin typeface="+mn-lt"/>
                <a:ea typeface="+mj-ea"/>
              </a:rPr>
            </a:br>
            <a:r>
              <a:rPr lang="en-US" b="0" dirty="0">
                <a:latin typeface="+mn-lt"/>
                <a:ea typeface="+mj-ea"/>
              </a:rPr>
              <a:t>two months, ending on May 1, 2003.</a:t>
            </a:r>
          </a:p>
          <a:p>
            <a:pPr marL="285750" indent="-285750">
              <a:buFont typeface="Wingdings" pitchFamily="2" charset="2"/>
              <a:buChar char="Ø"/>
            </a:pPr>
            <a:r>
              <a:rPr lang="en-US" b="0" dirty="0">
                <a:latin typeface="+mn-lt"/>
                <a:ea typeface="+mj-ea"/>
              </a:rPr>
              <a:t>In December 2003, Iraqi dictator, Saddam Hussein </a:t>
            </a:r>
            <a:br>
              <a:rPr lang="en-US" b="0" dirty="0">
                <a:latin typeface="+mn-lt"/>
                <a:ea typeface="+mj-ea"/>
              </a:rPr>
            </a:br>
            <a:r>
              <a:rPr lang="en-US" b="0" dirty="0">
                <a:latin typeface="+mn-lt"/>
                <a:ea typeface="+mj-ea"/>
              </a:rPr>
              <a:t>was captured by U.S. troops and was hanged for </a:t>
            </a:r>
            <a:br>
              <a:rPr lang="en-US" b="0" dirty="0">
                <a:latin typeface="+mn-lt"/>
                <a:ea typeface="+mj-ea"/>
              </a:rPr>
            </a:br>
            <a:r>
              <a:rPr lang="en-US" b="0" dirty="0">
                <a:latin typeface="+mn-lt"/>
                <a:ea typeface="+mj-ea"/>
              </a:rPr>
              <a:t>crimes against humanity on December 30, 2006.</a:t>
            </a:r>
          </a:p>
          <a:p>
            <a:pPr marL="285750" indent="-285750">
              <a:buFont typeface="Wingdings" pitchFamily="2" charset="2"/>
              <a:buChar char="Ø"/>
            </a:pPr>
            <a:r>
              <a:rPr lang="en-US" b="0" dirty="0">
                <a:latin typeface="+mn-lt"/>
                <a:ea typeface="+mj-ea"/>
              </a:rPr>
              <a:t>Operation Iraqi Freedom became a political issue </a:t>
            </a:r>
            <a:br>
              <a:rPr lang="en-US" b="0" dirty="0">
                <a:latin typeface="+mn-lt"/>
                <a:ea typeface="+mj-ea"/>
              </a:rPr>
            </a:br>
            <a:r>
              <a:rPr lang="en-US" b="0" dirty="0">
                <a:latin typeface="+mn-lt"/>
                <a:ea typeface="+mj-ea"/>
              </a:rPr>
              <a:t>during the presidential election of 2008. Barack </a:t>
            </a:r>
            <a:br>
              <a:rPr lang="en-US" b="0" dirty="0">
                <a:latin typeface="+mn-lt"/>
                <a:ea typeface="+mj-ea"/>
              </a:rPr>
            </a:br>
            <a:r>
              <a:rPr lang="en-US" b="0" dirty="0">
                <a:latin typeface="+mn-lt"/>
                <a:ea typeface="+mj-ea"/>
              </a:rPr>
              <a:t>Obama, who favored the earliest withdrawal of </a:t>
            </a:r>
            <a:br>
              <a:rPr lang="en-US" b="0" dirty="0">
                <a:latin typeface="+mn-lt"/>
                <a:ea typeface="+mj-ea"/>
              </a:rPr>
            </a:br>
            <a:r>
              <a:rPr lang="en-US" b="0" dirty="0">
                <a:latin typeface="+mn-lt"/>
                <a:ea typeface="+mj-ea"/>
              </a:rPr>
              <a:t>troops from Iraq, was elected.  </a:t>
            </a:r>
          </a:p>
          <a:p>
            <a:pPr marL="285750" indent="-285750">
              <a:buFont typeface="Wingdings" pitchFamily="2" charset="2"/>
              <a:buChar char="Ø"/>
            </a:pPr>
            <a:r>
              <a:rPr lang="en-US" b="0" dirty="0">
                <a:latin typeface="+mn-lt"/>
                <a:ea typeface="+mj-ea"/>
              </a:rPr>
              <a:t>On December 15, 2011, the United States lowered the flag of command over Bagdad, officially ending the country</a:t>
            </a:r>
            <a:r>
              <a:rPr lang="ja-JP" altLang="en-US" b="0" dirty="0">
                <a:latin typeface="+mn-lt"/>
                <a:ea typeface="+mj-ea"/>
              </a:rPr>
              <a:t>’</a:t>
            </a:r>
            <a:r>
              <a:rPr lang="en-US" b="0" dirty="0">
                <a:latin typeface="+mn-lt"/>
                <a:ea typeface="+mj-ea"/>
              </a:rPr>
              <a:t>s military mission in Iraq.</a:t>
            </a:r>
          </a:p>
        </p:txBody>
      </p:sp>
    </p:spTree>
    <p:extLst>
      <p:ext uri="{BB962C8B-B14F-4D97-AF65-F5344CB8AC3E}">
        <p14:creationId xmlns:p14="http://schemas.microsoft.com/office/powerpoint/2010/main" val="3528121929"/>
      </p:ext>
    </p:extLst>
  </p:cSld>
  <p:clrMapOvr>
    <a:masterClrMapping/>
  </p:clrMapOvr>
  <p:transition spd="med">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Slide Number Placeholder 4">
            <a:extLst>
              <a:ext uri="{FF2B5EF4-FFF2-40B4-BE49-F238E27FC236}">
                <a16:creationId xmlns:a16="http://schemas.microsoft.com/office/drawing/2014/main" id="{9F9D9DEA-F442-B647-8A75-8E5EEE1C66D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54CBEBF0-A328-CF40-9E91-107E9AD13BA3}" type="slidenum">
              <a:rPr lang="en-US" altLang="en-US" sz="1200" smtClean="0">
                <a:solidFill>
                  <a:srgbClr val="898989"/>
                </a:solidFill>
              </a:rPr>
              <a:pPr>
                <a:spcBef>
                  <a:spcPct val="0"/>
                </a:spcBef>
                <a:buFontTx/>
                <a:buNone/>
              </a:pPr>
              <a:t>14</a:t>
            </a:fld>
            <a:endParaRPr lang="en-US" altLang="en-US" sz="1200">
              <a:solidFill>
                <a:srgbClr val="898989"/>
              </a:solidFill>
            </a:endParaRPr>
          </a:p>
        </p:txBody>
      </p:sp>
      <p:sp>
        <p:nvSpPr>
          <p:cNvPr id="2" name="TextBox 1">
            <a:extLst>
              <a:ext uri="{FF2B5EF4-FFF2-40B4-BE49-F238E27FC236}">
                <a16:creationId xmlns:a16="http://schemas.microsoft.com/office/drawing/2014/main" id="{AF79552F-E9E1-8705-1594-DD81E22E192C}"/>
              </a:ext>
            </a:extLst>
          </p:cNvPr>
          <p:cNvSpPr txBox="1">
            <a:spLocks noChangeArrowheads="1"/>
          </p:cNvSpPr>
          <p:nvPr/>
        </p:nvSpPr>
        <p:spPr bwMode="auto">
          <a:xfrm>
            <a:off x="474639" y="220191"/>
            <a:ext cx="8183837" cy="132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algn="ctr"/>
            <a:r>
              <a:rPr lang="en-US" sz="4000" b="1" dirty="0">
                <a:latin typeface="+mn-lt"/>
              </a:rPr>
              <a:t>Reevaluating Foreign</a:t>
            </a:r>
            <a:br>
              <a:rPr lang="en-US" sz="4000" b="1" dirty="0">
                <a:latin typeface="+mn-lt"/>
              </a:rPr>
            </a:br>
            <a:r>
              <a:rPr lang="en-US" sz="4000" b="1" dirty="0">
                <a:latin typeface="+mn-lt"/>
              </a:rPr>
              <a:t>Relations Economically</a:t>
            </a:r>
          </a:p>
        </p:txBody>
      </p:sp>
      <p:sp>
        <p:nvSpPr>
          <p:cNvPr id="3" name="TextBox 2">
            <a:extLst>
              <a:ext uri="{FF2B5EF4-FFF2-40B4-BE49-F238E27FC236}">
                <a16:creationId xmlns:a16="http://schemas.microsoft.com/office/drawing/2014/main" id="{FE441E83-FFF5-3E8B-2B82-05D751E8EA33}"/>
              </a:ext>
            </a:extLst>
          </p:cNvPr>
          <p:cNvSpPr txBox="1">
            <a:spLocks noChangeArrowheads="1"/>
          </p:cNvSpPr>
          <p:nvPr/>
        </p:nvSpPr>
        <p:spPr bwMode="auto">
          <a:xfrm>
            <a:off x="416378" y="1543630"/>
            <a:ext cx="8300358" cy="44627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marL="342900" indent="-342900">
              <a:buFont typeface="Wingdings" pitchFamily="2" charset="2"/>
              <a:buChar char="Ø"/>
            </a:pPr>
            <a:r>
              <a:rPr lang="en-US" sz="2800" b="0" dirty="0">
                <a:latin typeface="+mn-lt"/>
              </a:rPr>
              <a:t>When Donald Trump became president in 2017, he disagreed with the policies of previous presidents regarding foreign relations.</a:t>
            </a:r>
          </a:p>
          <a:p>
            <a:pPr marL="342900" indent="-342900">
              <a:buFont typeface="Wingdings" pitchFamily="2" charset="2"/>
              <a:buChar char="Ø"/>
            </a:pPr>
            <a:r>
              <a:rPr lang="en-US" sz="2800" b="0" dirty="0">
                <a:latin typeface="+mn-lt"/>
              </a:rPr>
              <a:t>To that end, he supported an </a:t>
            </a:r>
            <a:r>
              <a:rPr lang="ja-JP" altLang="en-US" sz="2800" b="0" dirty="0">
                <a:latin typeface="+mn-lt"/>
              </a:rPr>
              <a:t>“</a:t>
            </a:r>
            <a:r>
              <a:rPr lang="en-US" sz="2800" b="0" dirty="0">
                <a:latin typeface="+mn-lt"/>
              </a:rPr>
              <a:t>America First</a:t>
            </a:r>
            <a:r>
              <a:rPr lang="ja-JP" altLang="en-US" sz="2800" b="0">
                <a:latin typeface="+mn-lt"/>
              </a:rPr>
              <a:t>”</a:t>
            </a:r>
            <a:r>
              <a:rPr lang="en-US" sz="2800" b="0" dirty="0">
                <a:latin typeface="+mn-lt"/>
              </a:rPr>
              <a:t> agenda, which called for:</a:t>
            </a:r>
          </a:p>
          <a:p>
            <a:pPr marL="1028700" lvl="1">
              <a:buFont typeface="Arial" panose="020B0604020202020204" pitchFamily="34" charset="0"/>
              <a:buChar char="•"/>
            </a:pPr>
            <a:r>
              <a:rPr lang="en-US" sz="2400" b="0" dirty="0">
                <a:latin typeface="+mn-lt"/>
              </a:rPr>
              <a:t>reducing the amount of money the United States would spend to defend other countries around the world</a:t>
            </a:r>
          </a:p>
          <a:p>
            <a:pPr marL="1028700" lvl="1">
              <a:buFont typeface="Arial" panose="020B0604020202020204" pitchFamily="34" charset="0"/>
              <a:buChar char="•"/>
            </a:pPr>
            <a:r>
              <a:rPr lang="en-US" sz="2400" b="0" dirty="0">
                <a:latin typeface="+mn-lt"/>
              </a:rPr>
              <a:t>increasing the amount of money allied countries would contribute to the defense of others</a:t>
            </a:r>
          </a:p>
          <a:p>
            <a:pPr marL="1028700" lvl="1">
              <a:buFont typeface="Arial" panose="020B0604020202020204" pitchFamily="34" charset="0"/>
              <a:buChar char="•"/>
            </a:pPr>
            <a:r>
              <a:rPr lang="en-US" sz="2400" b="0" dirty="0">
                <a:latin typeface="+mn-lt"/>
              </a:rPr>
              <a:t>withdrawing from agreements that were not </a:t>
            </a:r>
            <a:r>
              <a:rPr lang="ja-JP" altLang="en-US" sz="2400" b="0" dirty="0">
                <a:latin typeface="+mn-lt"/>
              </a:rPr>
              <a:t>“</a:t>
            </a:r>
            <a:r>
              <a:rPr lang="en-US" sz="2400" b="0" dirty="0">
                <a:latin typeface="+mn-lt"/>
              </a:rPr>
              <a:t>in the best interests</a:t>
            </a:r>
            <a:r>
              <a:rPr lang="ja-JP" altLang="en-US" sz="2400" b="0" dirty="0">
                <a:latin typeface="+mn-lt"/>
              </a:rPr>
              <a:t>”</a:t>
            </a:r>
            <a:r>
              <a:rPr lang="en-US" sz="2400" b="0" dirty="0">
                <a:latin typeface="+mn-lt"/>
              </a:rPr>
              <a:t> of the United States</a:t>
            </a:r>
          </a:p>
        </p:txBody>
      </p:sp>
    </p:spTree>
    <p:extLst>
      <p:ext uri="{BB962C8B-B14F-4D97-AF65-F5344CB8AC3E}">
        <p14:creationId xmlns:p14="http://schemas.microsoft.com/office/powerpoint/2010/main" val="2972669209"/>
      </p:ext>
    </p:extLst>
  </p:cSld>
  <p:clrMapOvr>
    <a:masterClrMapping/>
  </p:clrMapOvr>
  <p:transition spd="med">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Slide Number Placeholder 4">
            <a:extLst>
              <a:ext uri="{FF2B5EF4-FFF2-40B4-BE49-F238E27FC236}">
                <a16:creationId xmlns:a16="http://schemas.microsoft.com/office/drawing/2014/main" id="{9F9D9DEA-F442-B647-8A75-8E5EEE1C66D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54CBEBF0-A328-CF40-9E91-107E9AD13BA3}" type="slidenum">
              <a:rPr lang="en-US" altLang="en-US" sz="1200" smtClean="0">
                <a:solidFill>
                  <a:srgbClr val="898989"/>
                </a:solidFill>
              </a:rPr>
              <a:pPr>
                <a:spcBef>
                  <a:spcPct val="0"/>
                </a:spcBef>
                <a:buFontTx/>
                <a:buNone/>
              </a:pPr>
              <a:t>15</a:t>
            </a:fld>
            <a:endParaRPr lang="en-US" altLang="en-US" sz="1200">
              <a:solidFill>
                <a:srgbClr val="898989"/>
              </a:solidFill>
            </a:endParaRPr>
          </a:p>
        </p:txBody>
      </p:sp>
      <p:sp>
        <p:nvSpPr>
          <p:cNvPr id="4" name="TextBox 3">
            <a:extLst>
              <a:ext uri="{FF2B5EF4-FFF2-40B4-BE49-F238E27FC236}">
                <a16:creationId xmlns:a16="http://schemas.microsoft.com/office/drawing/2014/main" id="{355387A3-DFD1-DE7F-C654-850C0F6C0288}"/>
              </a:ext>
            </a:extLst>
          </p:cNvPr>
          <p:cNvSpPr txBox="1">
            <a:spLocks noChangeArrowheads="1"/>
          </p:cNvSpPr>
          <p:nvPr/>
        </p:nvSpPr>
        <p:spPr bwMode="auto">
          <a:xfrm>
            <a:off x="400050" y="383171"/>
            <a:ext cx="8343900" cy="2954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a:r>
              <a:rPr lang="en-US" sz="4400" dirty="0"/>
              <a:t>New Trade Agreements </a:t>
            </a:r>
          </a:p>
          <a:p>
            <a:endParaRPr lang="en-US" dirty="0"/>
          </a:p>
          <a:p>
            <a:pPr marL="342900" indent="-342900">
              <a:buFont typeface="Wingdings" pitchFamily="2" charset="2"/>
              <a:buChar char="Ø"/>
            </a:pPr>
            <a:r>
              <a:rPr lang="en-US" sz="2400" b="0" dirty="0">
                <a:latin typeface="+mn-lt"/>
              </a:rPr>
              <a:t>One of President Trump</a:t>
            </a:r>
            <a:r>
              <a:rPr lang="ja-JP" altLang="en-US" sz="2400" b="0" dirty="0">
                <a:latin typeface="+mn-lt"/>
              </a:rPr>
              <a:t>’</a:t>
            </a:r>
            <a:r>
              <a:rPr lang="en-US" sz="2400" b="0" dirty="0">
                <a:latin typeface="+mn-lt"/>
              </a:rPr>
              <a:t>s first orders as president was to</a:t>
            </a:r>
          </a:p>
          <a:p>
            <a:pPr marL="1085850" lvl="1" indent="-342900">
              <a:buFont typeface="Arial" panose="020B0604020202020204" pitchFamily="34" charset="0"/>
              <a:buChar char="•"/>
            </a:pPr>
            <a:r>
              <a:rPr lang="en-US" sz="2000" b="0" dirty="0">
                <a:latin typeface="+mn-lt"/>
              </a:rPr>
              <a:t>withdraw the United States from the TPP (Trans-Pacific Partnership) with provided lower tariffs would be levied on partner nations, including Japan, Canada, and Mexico</a:t>
            </a:r>
          </a:p>
          <a:p>
            <a:pPr marL="1085850" lvl="1" indent="-342900">
              <a:buFont typeface="Arial" panose="020B0604020202020204" pitchFamily="34" charset="0"/>
              <a:buChar char="•"/>
            </a:pPr>
            <a:r>
              <a:rPr lang="en-US" sz="2000" b="0" dirty="0">
                <a:latin typeface="+mn-lt"/>
              </a:rPr>
              <a:t>renegotiate NAFTA (North American Free Trade Agreement) with Canada and Mexico</a:t>
            </a:r>
          </a:p>
        </p:txBody>
      </p:sp>
      <p:pic>
        <p:nvPicPr>
          <p:cNvPr id="5" name="Picture 2" descr="File:Leaders of TPP member states.jpg">
            <a:extLst>
              <a:ext uri="{FF2B5EF4-FFF2-40B4-BE49-F238E27FC236}">
                <a16:creationId xmlns:a16="http://schemas.microsoft.com/office/drawing/2014/main" id="{564C279B-3C48-EFF9-7F6F-D56AFFE7067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8200" y="4229100"/>
            <a:ext cx="4038600" cy="2019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9A3CE078-99D5-9FEE-15C9-761B61ACF07C}"/>
              </a:ext>
            </a:extLst>
          </p:cNvPr>
          <p:cNvSpPr>
            <a:spLocks noChangeArrowheads="1"/>
          </p:cNvSpPr>
          <p:nvPr/>
        </p:nvSpPr>
        <p:spPr bwMode="auto">
          <a:xfrm>
            <a:off x="838200" y="3582988"/>
            <a:ext cx="4038600"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a:r>
              <a:rPr lang="en-US" b="0" dirty="0"/>
              <a:t>Leaders from 10 of the 12 prospective member states at a TPP summit in 2010</a:t>
            </a:r>
            <a:endParaRPr lang="en-US" dirty="0"/>
          </a:p>
        </p:txBody>
      </p:sp>
      <p:pic>
        <p:nvPicPr>
          <p:cNvPr id="8" name="Picture 8" descr="Logo of the NAFTA Secretariat of North American Free Trade Agreement">
            <a:extLst>
              <a:ext uri="{FF2B5EF4-FFF2-40B4-BE49-F238E27FC236}">
                <a16:creationId xmlns:a16="http://schemas.microsoft.com/office/drawing/2014/main" id="{B6875AD5-3A8E-D5F1-7CC5-025E6105D59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05400" y="3337826"/>
            <a:ext cx="3429000" cy="2805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2022115"/>
      </p:ext>
    </p:extLst>
  </p:cSld>
  <p:clrMapOvr>
    <a:masterClrMapping/>
  </p:clrMapOvr>
  <p:transition spd="med">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Slide Number Placeholder 4">
            <a:extLst>
              <a:ext uri="{FF2B5EF4-FFF2-40B4-BE49-F238E27FC236}">
                <a16:creationId xmlns:a16="http://schemas.microsoft.com/office/drawing/2014/main" id="{9F9D9DEA-F442-B647-8A75-8E5EEE1C66D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54CBEBF0-A328-CF40-9E91-107E9AD13BA3}" type="slidenum">
              <a:rPr lang="en-US" altLang="en-US" sz="1200" smtClean="0">
                <a:solidFill>
                  <a:srgbClr val="898989"/>
                </a:solidFill>
              </a:rPr>
              <a:pPr>
                <a:spcBef>
                  <a:spcPct val="0"/>
                </a:spcBef>
                <a:buFontTx/>
                <a:buNone/>
              </a:pPr>
              <a:t>16</a:t>
            </a:fld>
            <a:endParaRPr lang="en-US" altLang="en-US" sz="1200">
              <a:solidFill>
                <a:srgbClr val="898989"/>
              </a:solidFill>
            </a:endParaRPr>
          </a:p>
        </p:txBody>
      </p:sp>
      <p:sp>
        <p:nvSpPr>
          <p:cNvPr id="5" name="TextBox 4">
            <a:extLst>
              <a:ext uri="{FF2B5EF4-FFF2-40B4-BE49-F238E27FC236}">
                <a16:creationId xmlns:a16="http://schemas.microsoft.com/office/drawing/2014/main" id="{6FC0BE45-5C8F-9C6D-4A4C-9F5369F88AC2}"/>
              </a:ext>
            </a:extLst>
          </p:cNvPr>
          <p:cNvSpPr txBox="1">
            <a:spLocks noChangeArrowheads="1"/>
          </p:cNvSpPr>
          <p:nvPr/>
        </p:nvSpPr>
        <p:spPr bwMode="auto">
          <a:xfrm>
            <a:off x="375557" y="1543630"/>
            <a:ext cx="8382000" cy="51398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marL="457200" indent="-457200">
              <a:buFont typeface="Wingdings" pitchFamily="2" charset="2"/>
              <a:buChar char="Ø"/>
            </a:pPr>
            <a:r>
              <a:rPr lang="en-US" sz="2800" b="0" dirty="0">
                <a:latin typeface="+mn-lt"/>
              </a:rPr>
              <a:t>President Trump became more friendly with several nations, including:</a:t>
            </a:r>
          </a:p>
          <a:p>
            <a:pPr marL="1085850" lvl="1" indent="-342900">
              <a:buFont typeface="Arial"/>
              <a:buChar char="•"/>
            </a:pPr>
            <a:r>
              <a:rPr lang="en-US" sz="2400" b="0" dirty="0">
                <a:latin typeface="+mn-lt"/>
              </a:rPr>
              <a:t>Russia</a:t>
            </a:r>
          </a:p>
          <a:p>
            <a:pPr marL="1085850" lvl="1" indent="-342900">
              <a:buFont typeface="Arial"/>
              <a:buChar char="•"/>
            </a:pPr>
            <a:r>
              <a:rPr lang="en-US" sz="2400" b="0" dirty="0">
                <a:latin typeface="+mn-lt"/>
              </a:rPr>
              <a:t>China</a:t>
            </a:r>
          </a:p>
          <a:p>
            <a:pPr marL="1085850" lvl="1" indent="-342900">
              <a:buFont typeface="Arial"/>
              <a:buChar char="•"/>
            </a:pPr>
            <a:r>
              <a:rPr lang="en-US" sz="2400" b="0" dirty="0">
                <a:latin typeface="+mn-lt"/>
              </a:rPr>
              <a:t>North Korea</a:t>
            </a:r>
          </a:p>
          <a:p>
            <a:pPr marL="1085850" lvl="1" indent="-342900">
              <a:buFont typeface="Arial"/>
              <a:buChar char="•"/>
            </a:pPr>
            <a:r>
              <a:rPr lang="en-US" sz="2400" b="0" dirty="0">
                <a:latin typeface="+mn-lt"/>
              </a:rPr>
              <a:t>Saudi Arabia</a:t>
            </a:r>
          </a:p>
          <a:p>
            <a:pPr marL="1085850" lvl="1" indent="-342900">
              <a:buFont typeface="Arial"/>
              <a:buChar char="•"/>
            </a:pPr>
            <a:r>
              <a:rPr lang="en-US" sz="2400" b="0" dirty="0">
                <a:latin typeface="+mn-lt"/>
              </a:rPr>
              <a:t>Israel</a:t>
            </a:r>
          </a:p>
          <a:p>
            <a:pPr marL="457200" indent="-457200">
              <a:buFont typeface="Wingdings" pitchFamily="2" charset="2"/>
              <a:buChar char="Ø"/>
            </a:pPr>
            <a:r>
              <a:rPr lang="en-US" sz="2800" b="0" dirty="0">
                <a:latin typeface="+mn-lt"/>
              </a:rPr>
              <a:t>Meanwhile, he distanced himself from several other nations, including:</a:t>
            </a:r>
          </a:p>
          <a:p>
            <a:pPr marL="1085850" lvl="1" indent="-342900">
              <a:buFont typeface="Arial"/>
              <a:buChar char="•"/>
            </a:pPr>
            <a:r>
              <a:rPr lang="en-US" sz="2400" b="0" dirty="0">
                <a:latin typeface="+mn-lt"/>
              </a:rPr>
              <a:t>Germany</a:t>
            </a:r>
          </a:p>
          <a:p>
            <a:pPr marL="1085850" lvl="1" indent="-342900">
              <a:buFont typeface="Arial"/>
              <a:buChar char="•"/>
            </a:pPr>
            <a:r>
              <a:rPr lang="en-US" sz="2400" b="0" dirty="0">
                <a:latin typeface="+mn-lt"/>
              </a:rPr>
              <a:t>Great Britain</a:t>
            </a:r>
          </a:p>
          <a:p>
            <a:pPr marL="1085850" lvl="1" indent="-342900">
              <a:buFont typeface="Arial"/>
              <a:buChar char="•"/>
            </a:pPr>
            <a:r>
              <a:rPr lang="en-US" sz="2400" b="0" dirty="0">
                <a:latin typeface="+mn-lt"/>
              </a:rPr>
              <a:t>Canada </a:t>
            </a:r>
          </a:p>
          <a:p>
            <a:pPr marL="1085850" lvl="1" indent="-342900">
              <a:buFont typeface="Arial"/>
              <a:buChar char="•"/>
            </a:pPr>
            <a:r>
              <a:rPr lang="en-US" sz="2400" b="0" dirty="0">
                <a:latin typeface="+mn-lt"/>
              </a:rPr>
              <a:t>Mexico</a:t>
            </a:r>
            <a:endParaRPr lang="en-US" sz="2800" b="0" dirty="0">
              <a:latin typeface="+mn-lt"/>
            </a:endParaRPr>
          </a:p>
        </p:txBody>
      </p:sp>
      <p:sp>
        <p:nvSpPr>
          <p:cNvPr id="6" name="TextBox 5">
            <a:extLst>
              <a:ext uri="{FF2B5EF4-FFF2-40B4-BE49-F238E27FC236}">
                <a16:creationId xmlns:a16="http://schemas.microsoft.com/office/drawing/2014/main" id="{5F0BA040-1AE7-0C05-F168-AA60433939DC}"/>
              </a:ext>
            </a:extLst>
          </p:cNvPr>
          <p:cNvSpPr txBox="1">
            <a:spLocks noChangeArrowheads="1"/>
          </p:cNvSpPr>
          <p:nvPr/>
        </p:nvSpPr>
        <p:spPr bwMode="auto">
          <a:xfrm>
            <a:off x="474639" y="220191"/>
            <a:ext cx="8183837" cy="132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algn="ctr"/>
            <a:r>
              <a:rPr lang="en-US" sz="4000" b="1" dirty="0">
                <a:latin typeface="+mn-lt"/>
              </a:rPr>
              <a:t>Reevaluating Foreign</a:t>
            </a:r>
            <a:br>
              <a:rPr lang="en-US" sz="4000" b="1" dirty="0">
                <a:latin typeface="+mn-lt"/>
              </a:rPr>
            </a:br>
            <a:r>
              <a:rPr lang="en-US" sz="4000" b="1" dirty="0">
                <a:latin typeface="+mn-lt"/>
              </a:rPr>
              <a:t>Relations Politically</a:t>
            </a:r>
          </a:p>
        </p:txBody>
      </p:sp>
      <p:sp>
        <p:nvSpPr>
          <p:cNvPr id="7" name="TextBox 6">
            <a:extLst>
              <a:ext uri="{FF2B5EF4-FFF2-40B4-BE49-F238E27FC236}">
                <a16:creationId xmlns:a16="http://schemas.microsoft.com/office/drawing/2014/main" id="{75619169-CF4C-120E-53FB-CFA155E36508}"/>
              </a:ext>
            </a:extLst>
          </p:cNvPr>
          <p:cNvSpPr txBox="1"/>
          <p:nvPr/>
        </p:nvSpPr>
        <p:spPr>
          <a:xfrm>
            <a:off x="3464709" y="6352143"/>
            <a:ext cx="2214581" cy="369332"/>
          </a:xfrm>
          <a:prstGeom prst="rect">
            <a:avLst/>
          </a:prstGeom>
          <a:noFill/>
          <a:effectLst>
            <a:softEdge rad="31750"/>
          </a:effectLst>
        </p:spPr>
        <p:txBody>
          <a:bodyPr wrap="none">
            <a:spAutoFit/>
          </a:bodyPr>
          <a:lstStyle/>
          <a:p>
            <a:pPr eaLnBrk="1" fontAlgn="auto" hangingPunct="1">
              <a:spcBef>
                <a:spcPts val="0"/>
              </a:spcBef>
              <a:spcAft>
                <a:spcPts val="0"/>
              </a:spcAft>
              <a:defRPr/>
            </a:pPr>
            <a:r>
              <a:rPr lang="en-US" dirty="0">
                <a:latin typeface="+mn-lt"/>
                <a:ea typeface="+mn-ea"/>
                <a:hlinkClick r:id="rId3" action="ppaction://hlinksldjump"/>
              </a:rPr>
              <a:t>Return to Main Menu</a:t>
            </a:r>
            <a:endParaRPr lang="en-US" dirty="0">
              <a:latin typeface="+mn-lt"/>
              <a:ea typeface="+mn-ea"/>
            </a:endParaRPr>
          </a:p>
        </p:txBody>
      </p:sp>
    </p:spTree>
    <p:extLst>
      <p:ext uri="{BB962C8B-B14F-4D97-AF65-F5344CB8AC3E}">
        <p14:creationId xmlns:p14="http://schemas.microsoft.com/office/powerpoint/2010/main" val="3259104158"/>
      </p:ext>
    </p:extLst>
  </p:cSld>
  <p:clrMapOvr>
    <a:masterClrMapping/>
  </p:clrMapOvr>
  <p:transition spd="med">
    <p:wipe dir="r"/>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6000" r="-6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D724D0B-0973-8200-CC34-3A5A6E1364F9}"/>
              </a:ext>
            </a:extLst>
          </p:cNvPr>
          <p:cNvSpPr/>
          <p:nvPr/>
        </p:nvSpPr>
        <p:spPr>
          <a:xfrm>
            <a:off x="3464709" y="6400800"/>
            <a:ext cx="2214581" cy="320674"/>
          </a:xfrm>
          <a:prstGeom prst="rect">
            <a:avLst/>
          </a:prstGeom>
          <a:solidFill>
            <a:srgbClr val="10253F">
              <a:alpha val="81961"/>
            </a:srgb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extBox 1">
            <a:extLst>
              <a:ext uri="{FF2B5EF4-FFF2-40B4-BE49-F238E27FC236}">
                <a16:creationId xmlns:a16="http://schemas.microsoft.com/office/drawing/2014/main" id="{FF6E82F3-1ACE-DA4D-B681-4147C7033FC4}"/>
              </a:ext>
            </a:extLst>
          </p:cNvPr>
          <p:cNvSpPr txBox="1"/>
          <p:nvPr/>
        </p:nvSpPr>
        <p:spPr>
          <a:xfrm>
            <a:off x="3464709" y="6352143"/>
            <a:ext cx="2214581" cy="369332"/>
          </a:xfrm>
          <a:prstGeom prst="rect">
            <a:avLst/>
          </a:prstGeom>
          <a:noFill/>
          <a:effectLst>
            <a:softEdge rad="31750"/>
          </a:effectLst>
        </p:spPr>
        <p:txBody>
          <a:bodyPr wrap="none">
            <a:spAutoFit/>
          </a:bodyPr>
          <a:lstStyle/>
          <a:p>
            <a:pPr eaLnBrk="1" fontAlgn="auto" hangingPunct="1">
              <a:spcBef>
                <a:spcPts val="0"/>
              </a:spcBef>
              <a:spcAft>
                <a:spcPts val="0"/>
              </a:spcAft>
              <a:defRPr/>
            </a:pPr>
            <a:r>
              <a:rPr lang="en-US" dirty="0">
                <a:latin typeface="+mn-lt"/>
                <a:ea typeface="+mn-ea"/>
                <a:hlinkClick r:id="rId4" action="ppaction://hlinksldjump"/>
              </a:rPr>
              <a:t>Return to Main Menu</a:t>
            </a:r>
            <a:endParaRPr lang="en-US" dirty="0">
              <a:latin typeface="+mn-lt"/>
              <a:ea typeface="+mn-ea"/>
            </a:endParaRPr>
          </a:p>
        </p:txBody>
      </p:sp>
      <p:sp>
        <p:nvSpPr>
          <p:cNvPr id="87045" name="Slide Number Placeholder 3">
            <a:extLst>
              <a:ext uri="{FF2B5EF4-FFF2-40B4-BE49-F238E27FC236}">
                <a16:creationId xmlns:a16="http://schemas.microsoft.com/office/drawing/2014/main" id="{95D68F33-59A4-FD41-9F1F-D351B09DE1C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C9C1A0EA-90F7-C441-A676-B5E8E89F53F1}" type="slidenum">
              <a:rPr lang="en-US" altLang="en-US" sz="1200" smtClean="0">
                <a:solidFill>
                  <a:srgbClr val="898989"/>
                </a:solidFill>
              </a:rPr>
              <a:pPr>
                <a:spcBef>
                  <a:spcPct val="0"/>
                </a:spcBef>
                <a:buFontTx/>
                <a:buNone/>
              </a:pPr>
              <a:t>17</a:t>
            </a:fld>
            <a:endParaRPr lang="en-US" altLang="en-US" sz="1200">
              <a:solidFill>
                <a:srgbClr val="898989"/>
              </a:solidFill>
            </a:endParaRPr>
          </a:p>
        </p:txBody>
      </p:sp>
      <p:sp>
        <p:nvSpPr>
          <p:cNvPr id="3" name="Rectangle 2">
            <a:extLst>
              <a:ext uri="{FF2B5EF4-FFF2-40B4-BE49-F238E27FC236}">
                <a16:creationId xmlns:a16="http://schemas.microsoft.com/office/drawing/2014/main" id="{D6E74FF2-7B48-B378-9D71-10D31F2A2F59}"/>
              </a:ext>
            </a:extLst>
          </p:cNvPr>
          <p:cNvSpPr/>
          <p:nvPr/>
        </p:nvSpPr>
        <p:spPr>
          <a:xfrm>
            <a:off x="76200" y="5493604"/>
            <a:ext cx="8991600" cy="858540"/>
          </a:xfrm>
          <a:prstGeom prst="rect">
            <a:avLst/>
          </a:prstGeom>
          <a:solidFill>
            <a:srgbClr val="10253F">
              <a:alpha val="81961"/>
            </a:srgb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7046" name="TextBox 4">
            <a:extLst>
              <a:ext uri="{FF2B5EF4-FFF2-40B4-BE49-F238E27FC236}">
                <a16:creationId xmlns:a16="http://schemas.microsoft.com/office/drawing/2014/main" id="{3297C84C-1DAC-AF42-8032-A91BBA866D53}"/>
              </a:ext>
            </a:extLst>
          </p:cNvPr>
          <p:cNvSpPr txBox="1">
            <a:spLocks noChangeArrowheads="1"/>
          </p:cNvSpPr>
          <p:nvPr/>
        </p:nvSpPr>
        <p:spPr bwMode="auto">
          <a:xfrm>
            <a:off x="76200" y="5493603"/>
            <a:ext cx="8991600" cy="830997"/>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dirty="0">
                <a:solidFill>
                  <a:schemeClr val="bg1"/>
                </a:solidFill>
              </a:rPr>
              <a:t>Image Credits</a:t>
            </a:r>
            <a:endParaRPr lang="en-US" altLang="en-US" sz="1200" dirty="0">
              <a:solidFill>
                <a:schemeClr val="bg1"/>
              </a:solidFill>
            </a:endParaRPr>
          </a:p>
          <a:p>
            <a:pPr eaLnBrk="1" hangingPunct="1">
              <a:spcBef>
                <a:spcPct val="0"/>
              </a:spcBef>
              <a:buFontTx/>
              <a:buNone/>
            </a:pPr>
            <a:r>
              <a:rPr lang="en-US" altLang="en-US" sz="1000" dirty="0">
                <a:solidFill>
                  <a:schemeClr val="bg1"/>
                </a:solidFill>
              </a:rPr>
              <a:t>Slide 1: </a:t>
            </a:r>
            <a:r>
              <a:rPr lang="en-US" sz="1000" dirty="0" err="1">
                <a:solidFill>
                  <a:schemeClr val="bg1"/>
                </a:solidFill>
              </a:rPr>
              <a:t>ForestWander</a:t>
            </a:r>
            <a:r>
              <a:rPr lang="en-US" sz="1000" dirty="0">
                <a:solidFill>
                  <a:schemeClr val="bg1"/>
                </a:solidFill>
              </a:rPr>
              <a:t>, https://</a:t>
            </a:r>
            <a:r>
              <a:rPr lang="en-US" sz="1000" dirty="0" err="1">
                <a:solidFill>
                  <a:schemeClr val="bg1"/>
                </a:solidFill>
              </a:rPr>
              <a:t>creativecommons.org</a:t>
            </a:r>
            <a:r>
              <a:rPr lang="en-US" sz="1000" dirty="0">
                <a:solidFill>
                  <a:schemeClr val="bg1"/>
                </a:solidFill>
              </a:rPr>
              <a:t>/licenses/by/2.0/</a:t>
            </a:r>
            <a:r>
              <a:rPr lang="en-US" sz="1000" dirty="0" err="1">
                <a:solidFill>
                  <a:schemeClr val="bg1"/>
                </a:solidFill>
              </a:rPr>
              <a:t>deed.en</a:t>
            </a:r>
            <a:r>
              <a:rPr lang="en-US" altLang="en-US" sz="1000" dirty="0">
                <a:solidFill>
                  <a:schemeClr val="bg1"/>
                </a:solidFill>
              </a:rPr>
              <a:t>, Wikimedia Commons </a:t>
            </a:r>
          </a:p>
          <a:p>
            <a:pPr eaLnBrk="1" hangingPunct="1">
              <a:spcBef>
                <a:spcPct val="0"/>
              </a:spcBef>
              <a:buFontTx/>
              <a:buNone/>
            </a:pPr>
            <a:r>
              <a:rPr lang="en-US" altLang="en-US" sz="1000" dirty="0">
                <a:solidFill>
                  <a:schemeClr val="bg1"/>
                </a:solidFill>
              </a:rPr>
              <a:t>Slide 2: </a:t>
            </a:r>
            <a:r>
              <a:rPr lang="en-US" sz="1000" dirty="0" err="1">
                <a:solidFill>
                  <a:schemeClr val="bg1"/>
                </a:solidFill>
              </a:rPr>
              <a:t>formulanone</a:t>
            </a:r>
            <a:r>
              <a:rPr lang="en-US" sz="1000" dirty="0">
                <a:solidFill>
                  <a:schemeClr val="bg1"/>
                </a:solidFill>
              </a:rPr>
              <a:t>, https://</a:t>
            </a:r>
            <a:r>
              <a:rPr lang="en-US" sz="1000" dirty="0" err="1">
                <a:solidFill>
                  <a:schemeClr val="bg1"/>
                </a:solidFill>
              </a:rPr>
              <a:t>creativecommons.org</a:t>
            </a:r>
            <a:r>
              <a:rPr lang="en-US" sz="1000" dirty="0">
                <a:solidFill>
                  <a:schemeClr val="bg1"/>
                </a:solidFill>
              </a:rPr>
              <a:t>/licenses/by-</a:t>
            </a:r>
            <a:r>
              <a:rPr lang="en-US" sz="1000" dirty="0" err="1">
                <a:solidFill>
                  <a:schemeClr val="bg1"/>
                </a:solidFill>
              </a:rPr>
              <a:t>sa</a:t>
            </a:r>
            <a:r>
              <a:rPr lang="en-US" sz="1000" dirty="0">
                <a:solidFill>
                  <a:schemeClr val="bg1"/>
                </a:solidFill>
              </a:rPr>
              <a:t>/2.5/</a:t>
            </a:r>
            <a:r>
              <a:rPr lang="en-US" sz="1000" dirty="0" err="1">
                <a:solidFill>
                  <a:schemeClr val="bg1"/>
                </a:solidFill>
              </a:rPr>
              <a:t>deed.en</a:t>
            </a:r>
            <a:r>
              <a:rPr lang="en-US" altLang="en-US" sz="1000" dirty="0">
                <a:solidFill>
                  <a:schemeClr val="bg1"/>
                </a:solidFill>
              </a:rPr>
              <a:t>, Wikimedia Commons</a:t>
            </a:r>
          </a:p>
          <a:p>
            <a:pPr eaLnBrk="1" hangingPunct="1">
              <a:spcBef>
                <a:spcPct val="0"/>
              </a:spcBef>
              <a:buFontTx/>
              <a:buNone/>
            </a:pPr>
            <a:r>
              <a:rPr lang="en-US" altLang="en-US" sz="1000" dirty="0">
                <a:solidFill>
                  <a:schemeClr val="bg1"/>
                </a:solidFill>
              </a:rPr>
              <a:t>Final Slide: </a:t>
            </a:r>
            <a:r>
              <a:rPr lang="en-US" sz="1000" dirty="0">
                <a:solidFill>
                  <a:schemeClr val="bg1"/>
                </a:solidFill>
              </a:rPr>
              <a:t>Tom Long, https://</a:t>
            </a:r>
            <a:r>
              <a:rPr lang="en-US" sz="1000" dirty="0" err="1">
                <a:solidFill>
                  <a:schemeClr val="bg1"/>
                </a:solidFill>
              </a:rPr>
              <a:t>creativecommons.org</a:t>
            </a:r>
            <a:r>
              <a:rPr lang="en-US" sz="1000" dirty="0">
                <a:solidFill>
                  <a:schemeClr val="bg1"/>
                </a:solidFill>
              </a:rPr>
              <a:t>/licenses/by-</a:t>
            </a:r>
            <a:r>
              <a:rPr lang="en-US" sz="1000" dirty="0" err="1">
                <a:solidFill>
                  <a:schemeClr val="bg1"/>
                </a:solidFill>
              </a:rPr>
              <a:t>sa</a:t>
            </a:r>
            <a:r>
              <a:rPr lang="en-US" sz="1000" dirty="0">
                <a:solidFill>
                  <a:schemeClr val="bg1"/>
                </a:solidFill>
              </a:rPr>
              <a:t>/3.0/</a:t>
            </a:r>
            <a:r>
              <a:rPr lang="en-US" sz="1000" dirty="0" err="1">
                <a:solidFill>
                  <a:schemeClr val="bg1"/>
                </a:solidFill>
              </a:rPr>
              <a:t>deed.en</a:t>
            </a:r>
            <a:r>
              <a:rPr lang="en-US" altLang="en-US" sz="1000" dirty="0">
                <a:solidFill>
                  <a:schemeClr val="bg1"/>
                </a:solidFill>
              </a:rPr>
              <a:t>, Wikimedia Commons</a:t>
            </a:r>
          </a:p>
        </p:txBody>
      </p:sp>
      <p:sp>
        <p:nvSpPr>
          <p:cNvPr id="5" name="TextBox 4">
            <a:extLst>
              <a:ext uri="{FF2B5EF4-FFF2-40B4-BE49-F238E27FC236}">
                <a16:creationId xmlns:a16="http://schemas.microsoft.com/office/drawing/2014/main" id="{9D8D4C8C-5410-8E8C-DF13-55099D1157E2}"/>
              </a:ext>
            </a:extLst>
          </p:cNvPr>
          <p:cNvSpPr txBox="1"/>
          <p:nvPr/>
        </p:nvSpPr>
        <p:spPr>
          <a:xfrm>
            <a:off x="5562601" y="0"/>
            <a:ext cx="3581400" cy="523220"/>
          </a:xfrm>
          <a:prstGeom prst="rect">
            <a:avLst/>
          </a:prstGeom>
          <a:noFill/>
        </p:spPr>
        <p:txBody>
          <a:bodyPr wrap="square" rtlCol="0">
            <a:spAutoFit/>
          </a:bodyPr>
          <a:lstStyle/>
          <a:p>
            <a:pPr algn="r"/>
            <a:r>
              <a:rPr lang="en-US" sz="1400" dirty="0">
                <a:solidFill>
                  <a:schemeClr val="bg1"/>
                </a:solidFill>
                <a:latin typeface="+mn-lt"/>
              </a:rPr>
              <a:t>Woodburn Hall, West Virginia University, Morgantown, West Virginia</a:t>
            </a:r>
          </a:p>
        </p:txBody>
      </p:sp>
    </p:spTree>
  </p:cSld>
  <p:clrMapOvr>
    <a:masterClrMapping/>
  </p:clrMapOvr>
  <p:transition spd="med">
    <p:wipe dir="r"/>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6000" r="-6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CE85ED0-F66E-7342-8820-C6887CDF4A5D}"/>
              </a:ext>
            </a:extLst>
          </p:cNvPr>
          <p:cNvSpPr/>
          <p:nvPr/>
        </p:nvSpPr>
        <p:spPr>
          <a:xfrm>
            <a:off x="165704" y="6104928"/>
            <a:ext cx="5701696" cy="448271"/>
          </a:xfrm>
          <a:prstGeom prst="rect">
            <a:avLst/>
          </a:prstGeom>
          <a:solidFill>
            <a:srgbClr val="10253F">
              <a:alpha val="81961"/>
            </a:srgb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TextBox 3">
            <a:extLst>
              <a:ext uri="{FF2B5EF4-FFF2-40B4-BE49-F238E27FC236}">
                <a16:creationId xmlns:a16="http://schemas.microsoft.com/office/drawing/2014/main" id="{DD4CEA68-56DC-C747-86CF-FB0234B0674C}"/>
              </a:ext>
            </a:extLst>
          </p:cNvPr>
          <p:cNvSpPr txBox="1">
            <a:spLocks noChangeArrowheads="1"/>
          </p:cNvSpPr>
          <p:nvPr/>
        </p:nvSpPr>
        <p:spPr bwMode="auto">
          <a:xfrm>
            <a:off x="165704" y="6104929"/>
            <a:ext cx="570169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000" b="1" dirty="0">
                <a:solidFill>
                  <a:srgbClr val="DCE6F2"/>
                </a:solidFill>
              </a:rPr>
              <a:t>Section 2: </a:t>
            </a:r>
            <a:r>
              <a:rPr lang="en-US" altLang="en-US" sz="2000" b="1" dirty="0">
                <a:solidFill>
                  <a:srgbClr val="DCE6F2"/>
                </a:solidFill>
                <a:hlinkClick r:id="rId4" action="ppaction://hlinksldjump"/>
              </a:rPr>
              <a:t>Keeping the World Safe</a:t>
            </a:r>
            <a:endParaRPr lang="en-US" altLang="en-US" sz="2000" b="1" dirty="0">
              <a:solidFill>
                <a:srgbClr val="DCE6F2"/>
              </a:solidFill>
            </a:endParaRPr>
          </a:p>
        </p:txBody>
      </p:sp>
      <p:sp>
        <p:nvSpPr>
          <p:cNvPr id="17414" name="Slide Number Placeholder 4">
            <a:extLst>
              <a:ext uri="{FF2B5EF4-FFF2-40B4-BE49-F238E27FC236}">
                <a16:creationId xmlns:a16="http://schemas.microsoft.com/office/drawing/2014/main" id="{0F270598-F8B4-BE48-8371-F9E7ABCF26C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675EE62E-1818-8046-95DE-99AB44846A3D}" type="slidenum">
              <a:rPr lang="en-US" altLang="en-US" sz="1200" smtClean="0">
                <a:solidFill>
                  <a:srgbClr val="898989"/>
                </a:solidFill>
              </a:rPr>
              <a:pPr>
                <a:spcBef>
                  <a:spcPct val="0"/>
                </a:spcBef>
                <a:buFontTx/>
                <a:buNone/>
              </a:pPr>
              <a:t>2</a:t>
            </a:fld>
            <a:endParaRPr lang="en-US" altLang="en-US" sz="1200">
              <a:solidFill>
                <a:srgbClr val="898989"/>
              </a:solidFill>
            </a:endParaRPr>
          </a:p>
        </p:txBody>
      </p:sp>
      <p:sp>
        <p:nvSpPr>
          <p:cNvPr id="3" name="TextBox 2">
            <a:extLst>
              <a:ext uri="{FF2B5EF4-FFF2-40B4-BE49-F238E27FC236}">
                <a16:creationId xmlns:a16="http://schemas.microsoft.com/office/drawing/2014/main" id="{E9E2D2FB-398E-2BA5-7C5D-2974E293CA8D}"/>
              </a:ext>
            </a:extLst>
          </p:cNvPr>
          <p:cNvSpPr txBox="1"/>
          <p:nvPr/>
        </p:nvSpPr>
        <p:spPr>
          <a:xfrm>
            <a:off x="5486400" y="-2977"/>
            <a:ext cx="3657600" cy="307777"/>
          </a:xfrm>
          <a:prstGeom prst="rect">
            <a:avLst/>
          </a:prstGeom>
          <a:noFill/>
        </p:spPr>
        <p:txBody>
          <a:bodyPr wrap="square">
            <a:spAutoFit/>
          </a:bodyPr>
          <a:lstStyle/>
          <a:p>
            <a:r>
              <a:rPr lang="en-US" sz="1400" b="0" i="0" u="none" strike="noStrike" dirty="0">
                <a:solidFill>
                  <a:schemeClr val="bg1"/>
                </a:solidFill>
                <a:effectLst/>
                <a:latin typeface="+mn-lt"/>
              </a:rPr>
              <a:t> West Virginia State Capitol building, Charleston</a:t>
            </a:r>
            <a:endParaRPr lang="en-US" sz="1400" dirty="0">
              <a:solidFill>
                <a:schemeClr val="bg1"/>
              </a:solidFill>
              <a:latin typeface="+mn-lt"/>
            </a:endParaRPr>
          </a:p>
        </p:txBody>
      </p:sp>
    </p:spTree>
  </p:cSld>
  <p:clrMapOvr>
    <a:masterClrMapping/>
  </p:clrMapOvr>
  <p:transition spd="med">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98D29-5333-4B4D-80AA-F6FE23CB03D7}"/>
              </a:ext>
            </a:extLst>
          </p:cNvPr>
          <p:cNvSpPr>
            <a:spLocks noGrp="1"/>
          </p:cNvSpPr>
          <p:nvPr>
            <p:ph type="title"/>
          </p:nvPr>
        </p:nvSpPr>
        <p:spPr>
          <a:xfrm>
            <a:off x="457200" y="1866900"/>
            <a:ext cx="8229600" cy="3124200"/>
          </a:xfrm>
        </p:spPr>
        <p:txBody>
          <a:bodyPr>
            <a:normAutofit/>
          </a:bodyPr>
          <a:lstStyle/>
          <a:p>
            <a:pPr eaLnBrk="1" hangingPunct="1">
              <a:defRPr/>
            </a:pPr>
            <a:r>
              <a:rPr lang="en-US" altLang="en-US" sz="6000" dirty="0">
                <a:effectLst>
                  <a:outerShdw blurRad="38100" dist="38100" dir="2700000" algn="tl">
                    <a:srgbClr val="C0C0C0"/>
                  </a:outerShdw>
                </a:effectLst>
                <a:ea typeface="ＭＳ Ｐゴシック" panose="020B0600070205080204" pitchFamily="34" charset="-128"/>
              </a:rPr>
              <a:t>Section 2:</a:t>
            </a:r>
            <a:br>
              <a:rPr lang="en-US" altLang="en-US" dirty="0">
                <a:effectLst>
                  <a:outerShdw blurRad="38100" dist="38100" dir="2700000" algn="tl">
                    <a:srgbClr val="C0C0C0"/>
                  </a:outerShdw>
                </a:effectLst>
                <a:ea typeface="ＭＳ Ｐゴシック" panose="020B0600070205080204" pitchFamily="34" charset="-128"/>
              </a:rPr>
            </a:br>
            <a:r>
              <a:rPr lang="en-US" altLang="en-US" dirty="0">
                <a:effectLst>
                  <a:outerShdw blurRad="38100" dist="38100" dir="2700000" algn="tl">
                    <a:srgbClr val="C0C0C0"/>
                  </a:outerShdw>
                </a:effectLst>
                <a:ea typeface="ＭＳ Ｐゴシック" panose="020B0600070205080204" pitchFamily="34" charset="-128"/>
              </a:rPr>
              <a:t>Keeping the World Safe</a:t>
            </a:r>
          </a:p>
        </p:txBody>
      </p:sp>
      <p:sp>
        <p:nvSpPr>
          <p:cNvPr id="19460" name="Slide Number Placeholder 4">
            <a:extLst>
              <a:ext uri="{FF2B5EF4-FFF2-40B4-BE49-F238E27FC236}">
                <a16:creationId xmlns:a16="http://schemas.microsoft.com/office/drawing/2014/main" id="{D49403D1-798E-E34D-A912-06FD606ECDD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5AAB7C4A-4AF1-9949-9EF2-F5BBA6783539}" type="slidenum">
              <a:rPr lang="en-US" altLang="en-US" sz="1200" smtClean="0">
                <a:solidFill>
                  <a:srgbClr val="898989"/>
                </a:solidFill>
              </a:rPr>
              <a:pPr>
                <a:spcBef>
                  <a:spcPct val="0"/>
                </a:spcBef>
                <a:buFontTx/>
                <a:buNone/>
              </a:pPr>
              <a:t>3</a:t>
            </a:fld>
            <a:endParaRPr lang="en-US" altLang="en-US" sz="1200">
              <a:solidFill>
                <a:srgbClr val="898989"/>
              </a:solidFill>
            </a:endParaRPr>
          </a:p>
        </p:txBody>
      </p:sp>
    </p:spTree>
    <p:extLst>
      <p:ext uri="{BB962C8B-B14F-4D97-AF65-F5344CB8AC3E}">
        <p14:creationId xmlns:p14="http://schemas.microsoft.com/office/powerpoint/2010/main" val="1446149060"/>
      </p:ext>
    </p:extLst>
  </p:cSld>
  <p:clrMapOvr>
    <a:masterClrMapping/>
  </p:clrMapOvr>
  <p:transition spd="med">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Slide Number Placeholder 4">
            <a:extLst>
              <a:ext uri="{FF2B5EF4-FFF2-40B4-BE49-F238E27FC236}">
                <a16:creationId xmlns:a16="http://schemas.microsoft.com/office/drawing/2014/main" id="{9F9D9DEA-F442-B647-8A75-8E5EEE1C66D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54CBEBF0-A328-CF40-9E91-107E9AD13BA3}" type="slidenum">
              <a:rPr lang="en-US" altLang="en-US" sz="1200" smtClean="0">
                <a:solidFill>
                  <a:srgbClr val="898989"/>
                </a:solidFill>
              </a:rPr>
              <a:pPr>
                <a:spcBef>
                  <a:spcPct val="0"/>
                </a:spcBef>
                <a:buFontTx/>
                <a:buNone/>
              </a:pPr>
              <a:t>4</a:t>
            </a:fld>
            <a:endParaRPr lang="en-US" altLang="en-US" sz="1200">
              <a:solidFill>
                <a:srgbClr val="898989"/>
              </a:solidFill>
            </a:endParaRPr>
          </a:p>
        </p:txBody>
      </p:sp>
      <p:sp>
        <p:nvSpPr>
          <p:cNvPr id="4" name="Text Box 4">
            <a:extLst>
              <a:ext uri="{FF2B5EF4-FFF2-40B4-BE49-F238E27FC236}">
                <a16:creationId xmlns:a16="http://schemas.microsoft.com/office/drawing/2014/main" id="{6E76E9D2-294A-8C4A-57C4-6D13B16D5718}"/>
              </a:ext>
            </a:extLst>
          </p:cNvPr>
          <p:cNvSpPr txBox="1">
            <a:spLocks noChangeArrowheads="1"/>
          </p:cNvSpPr>
          <p:nvPr/>
        </p:nvSpPr>
        <p:spPr bwMode="auto">
          <a:xfrm>
            <a:off x="533400" y="207843"/>
            <a:ext cx="8077200" cy="7694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algn="ctr" eaLnBrk="1" hangingPunct="1">
              <a:spcBef>
                <a:spcPct val="50000"/>
              </a:spcBef>
            </a:pPr>
            <a:r>
              <a:rPr lang="en-US" sz="4400" b="1" dirty="0">
                <a:latin typeface="+mn-lt"/>
              </a:rPr>
              <a:t>The End of the Cold War</a:t>
            </a:r>
          </a:p>
        </p:txBody>
      </p:sp>
      <p:sp>
        <p:nvSpPr>
          <p:cNvPr id="7" name="Rectangle 7">
            <a:extLst>
              <a:ext uri="{FF2B5EF4-FFF2-40B4-BE49-F238E27FC236}">
                <a16:creationId xmlns:a16="http://schemas.microsoft.com/office/drawing/2014/main" id="{4D279E35-3491-60BC-03B5-F87E9922D0E6}"/>
              </a:ext>
            </a:extLst>
          </p:cNvPr>
          <p:cNvSpPr>
            <a:spLocks noChangeArrowheads="1"/>
          </p:cNvSpPr>
          <p:nvPr/>
        </p:nvSpPr>
        <p:spPr bwMode="auto">
          <a:xfrm>
            <a:off x="533400" y="987414"/>
            <a:ext cx="8077200" cy="5201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457200" indent="-457200" eaLnBrk="1" hangingPunct="1">
              <a:spcBef>
                <a:spcPct val="50000"/>
              </a:spcBef>
              <a:buFont typeface="Wingdings" pitchFamily="2" charset="2"/>
              <a:buChar char="Ø"/>
            </a:pPr>
            <a:r>
              <a:rPr lang="en-US" sz="2800" dirty="0">
                <a:latin typeface="+mn-lt"/>
              </a:rPr>
              <a:t>Communism’s threat ended when people in several countries—Poland, Czechoslovakia, </a:t>
            </a:r>
            <a:r>
              <a:rPr lang="en-US" sz="2800" dirty="0"/>
              <a:t>Bulgaria, Romania, </a:t>
            </a:r>
            <a:r>
              <a:rPr lang="en-US" sz="2800" dirty="0">
                <a:latin typeface="+mn-lt"/>
              </a:rPr>
              <a:t>and East Germany—overthrew their communist governments.</a:t>
            </a:r>
          </a:p>
          <a:p>
            <a:pPr marL="171450" indent="-171450" eaLnBrk="1" hangingPunct="1">
              <a:spcBef>
                <a:spcPct val="50000"/>
              </a:spcBef>
              <a:buFont typeface="Wingdings" pitchFamily="2" charset="2"/>
              <a:buChar char="Ø"/>
            </a:pPr>
            <a:endParaRPr lang="en-US" sz="800" dirty="0">
              <a:latin typeface="+mn-lt"/>
            </a:endParaRPr>
          </a:p>
          <a:p>
            <a:pPr marL="457200" indent="-457200" eaLnBrk="1" hangingPunct="1">
              <a:spcBef>
                <a:spcPct val="50000"/>
              </a:spcBef>
              <a:buFont typeface="Wingdings" pitchFamily="2" charset="2"/>
              <a:buChar char="Ø"/>
            </a:pPr>
            <a:r>
              <a:rPr lang="en-US" sz="2800" dirty="0">
                <a:latin typeface="+mn-lt"/>
              </a:rPr>
              <a:t>The end of the Cold War led</a:t>
            </a:r>
            <a:br>
              <a:rPr lang="en-US" sz="2800" dirty="0">
                <a:latin typeface="+mn-lt"/>
              </a:rPr>
            </a:br>
            <a:r>
              <a:rPr lang="en-US" sz="2800" dirty="0">
                <a:latin typeface="+mn-lt"/>
              </a:rPr>
              <a:t>to the tearing down of the</a:t>
            </a:r>
            <a:br>
              <a:rPr lang="en-US" sz="2800" dirty="0">
                <a:latin typeface="+mn-lt"/>
              </a:rPr>
            </a:br>
            <a:r>
              <a:rPr lang="en-US" sz="2800" dirty="0">
                <a:latin typeface="+mn-lt"/>
              </a:rPr>
              <a:t>Berlin War on November 9,</a:t>
            </a:r>
            <a:br>
              <a:rPr lang="en-US" sz="2800" dirty="0">
                <a:latin typeface="+mn-lt"/>
              </a:rPr>
            </a:br>
            <a:r>
              <a:rPr lang="en-US" sz="2800" dirty="0">
                <a:latin typeface="+mn-lt"/>
              </a:rPr>
              <a:t>1989.</a:t>
            </a:r>
          </a:p>
          <a:p>
            <a:pPr eaLnBrk="1" hangingPunct="1">
              <a:spcBef>
                <a:spcPct val="50000"/>
              </a:spcBef>
            </a:pPr>
            <a:r>
              <a:rPr lang="en-US" sz="800" dirty="0">
                <a:latin typeface="+mn-lt"/>
              </a:rPr>
              <a:t> </a:t>
            </a:r>
          </a:p>
          <a:p>
            <a:pPr marL="457200" indent="-457200" eaLnBrk="1" hangingPunct="1">
              <a:spcBef>
                <a:spcPct val="50000"/>
              </a:spcBef>
              <a:buFont typeface="Wingdings" pitchFamily="2" charset="2"/>
              <a:buChar char="Ø"/>
            </a:pPr>
            <a:r>
              <a:rPr lang="en-US" sz="2800" dirty="0">
                <a:latin typeface="+mn-lt"/>
              </a:rPr>
              <a:t>In 1991, the biggest threat to the United States during the Cold War—the Soviet Union—collapsed.</a:t>
            </a:r>
          </a:p>
        </p:txBody>
      </p:sp>
      <p:pic>
        <p:nvPicPr>
          <p:cNvPr id="8" name="Picture 10">
            <a:extLst>
              <a:ext uri="{FF2B5EF4-FFF2-40B4-BE49-F238E27FC236}">
                <a16:creationId xmlns:a16="http://schemas.microsoft.com/office/drawing/2014/main" id="{0C46E439-AEF3-15C5-C81C-B69C6C9466D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10200" y="2362200"/>
            <a:ext cx="3733800" cy="281425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795814323"/>
      </p:ext>
    </p:extLst>
  </p:cSld>
  <p:clrMapOvr>
    <a:masterClrMapping/>
  </p:clrMapOvr>
  <p:transition spd="med">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Slide Number Placeholder 4">
            <a:extLst>
              <a:ext uri="{FF2B5EF4-FFF2-40B4-BE49-F238E27FC236}">
                <a16:creationId xmlns:a16="http://schemas.microsoft.com/office/drawing/2014/main" id="{9F9D9DEA-F442-B647-8A75-8E5EEE1C66D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54CBEBF0-A328-CF40-9E91-107E9AD13BA3}" type="slidenum">
              <a:rPr lang="en-US" altLang="en-US" sz="1200" smtClean="0">
                <a:solidFill>
                  <a:srgbClr val="898989"/>
                </a:solidFill>
              </a:rPr>
              <a:pPr>
                <a:spcBef>
                  <a:spcPct val="0"/>
                </a:spcBef>
                <a:buFontTx/>
                <a:buNone/>
              </a:pPr>
              <a:t>5</a:t>
            </a:fld>
            <a:endParaRPr lang="en-US" altLang="en-US" sz="1200">
              <a:solidFill>
                <a:srgbClr val="898989"/>
              </a:solidFill>
            </a:endParaRPr>
          </a:p>
        </p:txBody>
      </p:sp>
      <p:sp>
        <p:nvSpPr>
          <p:cNvPr id="3" name="Text Box 4">
            <a:extLst>
              <a:ext uri="{FF2B5EF4-FFF2-40B4-BE49-F238E27FC236}">
                <a16:creationId xmlns:a16="http://schemas.microsoft.com/office/drawing/2014/main" id="{4B605A3D-658B-32E5-53D2-F75BE85DE23A}"/>
              </a:ext>
            </a:extLst>
          </p:cNvPr>
          <p:cNvSpPr txBox="1">
            <a:spLocks noChangeArrowheads="1"/>
          </p:cNvSpPr>
          <p:nvPr/>
        </p:nvSpPr>
        <p:spPr bwMode="auto">
          <a:xfrm>
            <a:off x="685800" y="381000"/>
            <a:ext cx="7772400" cy="7694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algn="ctr" eaLnBrk="1" hangingPunct="1">
              <a:spcBef>
                <a:spcPct val="50000"/>
              </a:spcBef>
            </a:pPr>
            <a:r>
              <a:rPr lang="en-US" sz="4400" b="1" dirty="0">
                <a:latin typeface="+mn-lt"/>
              </a:rPr>
              <a:t>Operation Desert Storm</a:t>
            </a:r>
          </a:p>
        </p:txBody>
      </p:sp>
      <p:sp>
        <p:nvSpPr>
          <p:cNvPr id="6" name="Rectangle 7">
            <a:extLst>
              <a:ext uri="{FF2B5EF4-FFF2-40B4-BE49-F238E27FC236}">
                <a16:creationId xmlns:a16="http://schemas.microsoft.com/office/drawing/2014/main" id="{BA3CEC00-6547-C3F7-D391-D733D3E04B37}"/>
              </a:ext>
            </a:extLst>
          </p:cNvPr>
          <p:cNvSpPr>
            <a:spLocks noChangeArrowheads="1"/>
          </p:cNvSpPr>
          <p:nvPr/>
        </p:nvSpPr>
        <p:spPr bwMode="auto">
          <a:xfrm>
            <a:off x="457200" y="1234619"/>
            <a:ext cx="8229600" cy="470898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342900" indent="-342900" eaLnBrk="1" hangingPunct="1">
              <a:spcBef>
                <a:spcPct val="50000"/>
              </a:spcBef>
              <a:buFont typeface="Wingdings" pitchFamily="2" charset="2"/>
              <a:buChar char="Ø"/>
            </a:pPr>
            <a:r>
              <a:rPr lang="en-US" sz="2400" dirty="0">
                <a:latin typeface="+mn-lt"/>
              </a:rPr>
              <a:t>The first United States military </a:t>
            </a:r>
            <a:br>
              <a:rPr lang="en-US" sz="2400" dirty="0">
                <a:latin typeface="+mn-lt"/>
              </a:rPr>
            </a:br>
            <a:r>
              <a:rPr lang="en-US" sz="2400" dirty="0">
                <a:latin typeface="+mn-lt"/>
              </a:rPr>
              <a:t>operation since Vietnam took</a:t>
            </a:r>
            <a:br>
              <a:rPr lang="en-US" sz="2400" dirty="0">
                <a:latin typeface="+mn-lt"/>
              </a:rPr>
            </a:br>
            <a:r>
              <a:rPr lang="en-US" sz="2400" dirty="0">
                <a:latin typeface="+mn-lt"/>
              </a:rPr>
              <a:t>place in the Middle East.</a:t>
            </a:r>
          </a:p>
          <a:p>
            <a:pPr marL="342900" indent="-342900" eaLnBrk="1" hangingPunct="1">
              <a:spcBef>
                <a:spcPct val="50000"/>
              </a:spcBef>
              <a:buFont typeface="Wingdings" pitchFamily="2" charset="2"/>
              <a:buChar char="Ø"/>
            </a:pPr>
            <a:r>
              <a:rPr lang="en-US" sz="2400" dirty="0">
                <a:latin typeface="+mn-lt"/>
              </a:rPr>
              <a:t>On August 2, 1990, Iraq invaded</a:t>
            </a:r>
            <a:br>
              <a:rPr lang="en-US" sz="2400" dirty="0">
                <a:latin typeface="+mn-lt"/>
              </a:rPr>
            </a:br>
            <a:r>
              <a:rPr lang="en-US" sz="2400" dirty="0">
                <a:latin typeface="+mn-lt"/>
              </a:rPr>
              <a:t>and occupied Kuwait in an effort</a:t>
            </a:r>
            <a:br>
              <a:rPr lang="en-US" sz="2400" dirty="0">
                <a:latin typeface="+mn-lt"/>
              </a:rPr>
            </a:br>
            <a:r>
              <a:rPr lang="en-US" sz="2400" dirty="0">
                <a:latin typeface="+mn-lt"/>
              </a:rPr>
              <a:t>to seize oil and gain a port on</a:t>
            </a:r>
            <a:br>
              <a:rPr lang="en-US" sz="2400" dirty="0">
                <a:latin typeface="+mn-lt"/>
              </a:rPr>
            </a:br>
            <a:r>
              <a:rPr lang="en-US" sz="2400" dirty="0">
                <a:latin typeface="+mn-lt"/>
              </a:rPr>
              <a:t>the Persian Gulf.</a:t>
            </a:r>
          </a:p>
          <a:p>
            <a:pPr marL="342900" indent="-342900" eaLnBrk="1" hangingPunct="1">
              <a:spcBef>
                <a:spcPct val="50000"/>
              </a:spcBef>
              <a:buFont typeface="Wingdings" pitchFamily="2" charset="2"/>
              <a:buChar char="Ø"/>
            </a:pPr>
            <a:r>
              <a:rPr lang="en-US" sz="2400" dirty="0">
                <a:latin typeface="+mn-lt"/>
              </a:rPr>
              <a:t>The United States led a coalition, called Operation Desert Shield, to free Kuwait.</a:t>
            </a:r>
          </a:p>
          <a:p>
            <a:pPr marL="342900" indent="-342900" eaLnBrk="1" hangingPunct="1">
              <a:spcBef>
                <a:spcPct val="50000"/>
              </a:spcBef>
              <a:buFont typeface="Wingdings" pitchFamily="2" charset="2"/>
              <a:buChar char="Ø"/>
            </a:pPr>
            <a:r>
              <a:rPr lang="en-US" sz="2400" dirty="0">
                <a:latin typeface="+mn-lt"/>
              </a:rPr>
              <a:t>When Iraq refused to leave Kuwait, Operation Desert Shield became Operation Desert Storm.</a:t>
            </a:r>
          </a:p>
        </p:txBody>
      </p:sp>
      <p:pic>
        <p:nvPicPr>
          <p:cNvPr id="8" name="Picture 12" descr="WV_Ch17_Map_36_Iraq">
            <a:extLst>
              <a:ext uri="{FF2B5EF4-FFF2-40B4-BE49-F238E27FC236}">
                <a16:creationId xmlns:a16="http://schemas.microsoft.com/office/drawing/2014/main" id="{03074BC8-3F97-D693-6E01-758631FF8CC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29200" y="1447800"/>
            <a:ext cx="384168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6218957"/>
      </p:ext>
    </p:extLst>
  </p:cSld>
  <p:clrMapOvr>
    <a:masterClrMapping/>
  </p:clrMapOvr>
  <p:transition spd="med">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Slide Number Placeholder 4">
            <a:extLst>
              <a:ext uri="{FF2B5EF4-FFF2-40B4-BE49-F238E27FC236}">
                <a16:creationId xmlns:a16="http://schemas.microsoft.com/office/drawing/2014/main" id="{9F9D9DEA-F442-B647-8A75-8E5EEE1C66D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54CBEBF0-A328-CF40-9E91-107E9AD13BA3}" type="slidenum">
              <a:rPr lang="en-US" altLang="en-US" sz="1200" smtClean="0">
                <a:solidFill>
                  <a:srgbClr val="898989"/>
                </a:solidFill>
              </a:rPr>
              <a:pPr>
                <a:spcBef>
                  <a:spcPct val="0"/>
                </a:spcBef>
                <a:buFontTx/>
                <a:buNone/>
              </a:pPr>
              <a:t>6</a:t>
            </a:fld>
            <a:endParaRPr lang="en-US" altLang="en-US" sz="1200">
              <a:solidFill>
                <a:srgbClr val="898989"/>
              </a:solidFill>
            </a:endParaRPr>
          </a:p>
        </p:txBody>
      </p:sp>
      <p:sp>
        <p:nvSpPr>
          <p:cNvPr id="2" name="Text Box 4">
            <a:extLst>
              <a:ext uri="{FF2B5EF4-FFF2-40B4-BE49-F238E27FC236}">
                <a16:creationId xmlns:a16="http://schemas.microsoft.com/office/drawing/2014/main" id="{901FCC38-E311-A23F-AF96-31E43DEC41E9}"/>
              </a:ext>
            </a:extLst>
          </p:cNvPr>
          <p:cNvSpPr txBox="1">
            <a:spLocks noChangeArrowheads="1"/>
          </p:cNvSpPr>
          <p:nvPr/>
        </p:nvSpPr>
        <p:spPr bwMode="auto">
          <a:xfrm>
            <a:off x="304800" y="188912"/>
            <a:ext cx="8534400" cy="9540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algn="ctr" eaLnBrk="1" hangingPunct="1">
              <a:spcBef>
                <a:spcPct val="50000"/>
              </a:spcBef>
            </a:pPr>
            <a:r>
              <a:rPr lang="en-US" sz="2800" b="1" dirty="0">
                <a:latin typeface="+mn-lt"/>
              </a:rPr>
              <a:t>There was an increased use of technology in Operation Desert Storm.</a:t>
            </a:r>
          </a:p>
        </p:txBody>
      </p:sp>
      <p:sp>
        <p:nvSpPr>
          <p:cNvPr id="5" name="Rectangle 6">
            <a:extLst>
              <a:ext uri="{FF2B5EF4-FFF2-40B4-BE49-F238E27FC236}">
                <a16:creationId xmlns:a16="http://schemas.microsoft.com/office/drawing/2014/main" id="{CB102978-EF7F-F5F2-B611-60A062D16096}"/>
              </a:ext>
            </a:extLst>
          </p:cNvPr>
          <p:cNvSpPr>
            <a:spLocks noChangeArrowheads="1"/>
          </p:cNvSpPr>
          <p:nvPr/>
        </p:nvSpPr>
        <p:spPr bwMode="auto">
          <a:xfrm>
            <a:off x="4572000" y="4905642"/>
            <a:ext cx="3657598" cy="132343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1" hangingPunct="1">
              <a:spcBef>
                <a:spcPct val="50000"/>
              </a:spcBef>
            </a:pPr>
            <a:r>
              <a:rPr lang="en-US" sz="2000" dirty="0">
                <a:latin typeface="+mn-lt"/>
              </a:rPr>
              <a:t>In February 1991, an intensive ground offensive was launched that resulted in a cease fire four days after it began.</a:t>
            </a:r>
          </a:p>
        </p:txBody>
      </p:sp>
      <p:sp>
        <p:nvSpPr>
          <p:cNvPr id="6" name="Rectangle 7">
            <a:extLst>
              <a:ext uri="{FF2B5EF4-FFF2-40B4-BE49-F238E27FC236}">
                <a16:creationId xmlns:a16="http://schemas.microsoft.com/office/drawing/2014/main" id="{1BF6F564-8C5D-5F67-8011-C5AD423F6D0A}"/>
              </a:ext>
            </a:extLst>
          </p:cNvPr>
          <p:cNvSpPr>
            <a:spLocks noChangeArrowheads="1"/>
          </p:cNvSpPr>
          <p:nvPr/>
        </p:nvSpPr>
        <p:spPr bwMode="auto">
          <a:xfrm>
            <a:off x="644769" y="1258798"/>
            <a:ext cx="3352800" cy="10156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1" hangingPunct="1">
              <a:spcBef>
                <a:spcPct val="50000"/>
              </a:spcBef>
            </a:pPr>
            <a:r>
              <a:rPr lang="en-US" sz="2000" dirty="0">
                <a:latin typeface="+mn-lt"/>
              </a:rPr>
              <a:t>Operation Desert Storm was almost entirely a war of air bombardment.  </a:t>
            </a:r>
          </a:p>
        </p:txBody>
      </p:sp>
      <p:pic>
        <p:nvPicPr>
          <p:cNvPr id="7" name="Picture 11" descr="File:Challenger-ODS-1.JPEG">
            <a:hlinkClick r:id="rId3"/>
            <a:extLst>
              <a:ext uri="{FF2B5EF4-FFF2-40B4-BE49-F238E27FC236}">
                <a16:creationId xmlns:a16="http://schemas.microsoft.com/office/drawing/2014/main" id="{BE3815F7-5654-0F9B-6984-A6537D9A645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71600" y="4595812"/>
            <a:ext cx="3200400" cy="194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14">
            <a:extLst>
              <a:ext uri="{FF2B5EF4-FFF2-40B4-BE49-F238E27FC236}">
                <a16:creationId xmlns:a16="http://schemas.microsoft.com/office/drawing/2014/main" id="{64D47222-4C6B-1012-EDA4-B787C6351A10}"/>
              </a:ext>
            </a:extLst>
          </p:cNvPr>
          <p:cNvSpPr>
            <a:spLocks noChangeArrowheads="1"/>
          </p:cNvSpPr>
          <p:nvPr/>
        </p:nvSpPr>
        <p:spPr bwMode="auto">
          <a:xfrm>
            <a:off x="5334000" y="3390030"/>
            <a:ext cx="3124200" cy="132343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1" hangingPunct="1">
              <a:spcBef>
                <a:spcPct val="50000"/>
              </a:spcBef>
            </a:pPr>
            <a:r>
              <a:rPr lang="en-US" sz="2000" dirty="0">
                <a:latin typeface="+mn-lt"/>
              </a:rPr>
              <a:t>Iraqi missiles were intercepted and destroyed by American antimissile rockets.</a:t>
            </a:r>
          </a:p>
        </p:txBody>
      </p:sp>
      <p:pic>
        <p:nvPicPr>
          <p:cNvPr id="10" name="Picture 20" descr="File:Harpoon-block-II-launch.jpg">
            <a:hlinkClick r:id="rId5"/>
            <a:extLst>
              <a:ext uri="{FF2B5EF4-FFF2-40B4-BE49-F238E27FC236}">
                <a16:creationId xmlns:a16="http://schemas.microsoft.com/office/drawing/2014/main" id="{4A564F80-5A8C-A914-C5B2-84549484630E}"/>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334000" y="1295400"/>
            <a:ext cx="3124200" cy="2073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21">
            <a:extLst>
              <a:ext uri="{FF2B5EF4-FFF2-40B4-BE49-F238E27FC236}">
                <a16:creationId xmlns:a16="http://schemas.microsoft.com/office/drawing/2014/main" id="{D858ADC1-9458-6A96-70B9-DFAE098785E5}"/>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b="10313"/>
          <a:stretch>
            <a:fillRect/>
          </a:stretch>
        </p:blipFill>
        <p:spPr bwMode="auto">
          <a:xfrm>
            <a:off x="644769" y="2287686"/>
            <a:ext cx="3352800" cy="1905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394880210"/>
      </p:ext>
    </p:extLst>
  </p:cSld>
  <p:clrMapOvr>
    <a:masterClrMapping/>
  </p:clrMapOvr>
  <p:transition spd="med">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Slide Number Placeholder 4">
            <a:extLst>
              <a:ext uri="{FF2B5EF4-FFF2-40B4-BE49-F238E27FC236}">
                <a16:creationId xmlns:a16="http://schemas.microsoft.com/office/drawing/2014/main" id="{9F9D9DEA-F442-B647-8A75-8E5EEE1C66D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54CBEBF0-A328-CF40-9E91-107E9AD13BA3}" type="slidenum">
              <a:rPr lang="en-US" altLang="en-US" sz="1200" smtClean="0">
                <a:solidFill>
                  <a:srgbClr val="898989"/>
                </a:solidFill>
              </a:rPr>
              <a:pPr>
                <a:spcBef>
                  <a:spcPct val="0"/>
                </a:spcBef>
                <a:buFontTx/>
                <a:buNone/>
              </a:pPr>
              <a:t>7</a:t>
            </a:fld>
            <a:endParaRPr lang="en-US" altLang="en-US" sz="1200">
              <a:solidFill>
                <a:srgbClr val="898989"/>
              </a:solidFill>
            </a:endParaRPr>
          </a:p>
        </p:txBody>
      </p:sp>
      <p:sp>
        <p:nvSpPr>
          <p:cNvPr id="3" name="Rectangle 10">
            <a:extLst>
              <a:ext uri="{FF2B5EF4-FFF2-40B4-BE49-F238E27FC236}">
                <a16:creationId xmlns:a16="http://schemas.microsoft.com/office/drawing/2014/main" id="{5B9EB884-501C-F89F-FB12-273AC7B6283A}"/>
              </a:ext>
            </a:extLst>
          </p:cNvPr>
          <p:cNvSpPr>
            <a:spLocks noChangeArrowheads="1"/>
          </p:cNvSpPr>
          <p:nvPr/>
        </p:nvSpPr>
        <p:spPr bwMode="auto">
          <a:xfrm>
            <a:off x="438150" y="1524000"/>
            <a:ext cx="8267700" cy="397031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457200" indent="-457200" eaLnBrk="1" hangingPunct="1">
              <a:buFont typeface="Wingdings" pitchFamily="2" charset="2"/>
              <a:buChar char="Ø"/>
            </a:pPr>
            <a:r>
              <a:rPr lang="en-US" sz="2800" dirty="0">
                <a:latin typeface="+mn-lt"/>
              </a:rPr>
              <a:t>1,222 active National Guard members and 949 reserves served in the Persian Gulf. Five lost their lives.</a:t>
            </a:r>
          </a:p>
          <a:p>
            <a:pPr marL="457200" indent="-457200" eaLnBrk="1" hangingPunct="1">
              <a:buFont typeface="Wingdings" pitchFamily="2" charset="2"/>
              <a:buChar char="Ø"/>
            </a:pPr>
            <a:endParaRPr lang="en-US" sz="2800" dirty="0">
              <a:latin typeface="+mn-lt"/>
            </a:endParaRPr>
          </a:p>
          <a:p>
            <a:pPr marL="457200" indent="-457200" eaLnBrk="1" hangingPunct="1">
              <a:buFont typeface="Wingdings" pitchFamily="2" charset="2"/>
              <a:buChar char="Ø"/>
            </a:pPr>
            <a:r>
              <a:rPr lang="en-US" sz="2800" dirty="0">
                <a:latin typeface="+mn-lt"/>
              </a:rPr>
              <a:t>Admiral Joseph T. Lopez served as an adviser to Secretary of Defense Richard Cheney.</a:t>
            </a:r>
          </a:p>
          <a:p>
            <a:pPr marL="457200" indent="-457200" eaLnBrk="1" hangingPunct="1">
              <a:buFont typeface="Wingdings" pitchFamily="2" charset="2"/>
              <a:buChar char="Ø"/>
            </a:pPr>
            <a:endParaRPr lang="en-US" sz="2800" dirty="0">
              <a:latin typeface="+mn-lt"/>
            </a:endParaRPr>
          </a:p>
          <a:p>
            <a:pPr marL="457200" indent="-457200" eaLnBrk="1" hangingPunct="1">
              <a:buFont typeface="Wingdings" pitchFamily="2" charset="2"/>
              <a:buChar char="Ø"/>
            </a:pPr>
            <a:r>
              <a:rPr lang="en-US" sz="2800" dirty="0">
                <a:latin typeface="+mn-lt"/>
              </a:rPr>
              <a:t>Admiral Lopez was awarded the Navy Distinguished Service Medal and the Bronze Star.</a:t>
            </a:r>
          </a:p>
        </p:txBody>
      </p:sp>
      <p:sp>
        <p:nvSpPr>
          <p:cNvPr id="4" name="Rectangle 11">
            <a:extLst>
              <a:ext uri="{FF2B5EF4-FFF2-40B4-BE49-F238E27FC236}">
                <a16:creationId xmlns:a16="http://schemas.microsoft.com/office/drawing/2014/main" id="{56C7F69C-596A-43C8-17B3-49B75811BA13}"/>
              </a:ext>
            </a:extLst>
          </p:cNvPr>
          <p:cNvSpPr>
            <a:spLocks noChangeArrowheads="1"/>
          </p:cNvSpPr>
          <p:nvPr/>
        </p:nvSpPr>
        <p:spPr bwMode="auto">
          <a:xfrm>
            <a:off x="820299" y="457200"/>
            <a:ext cx="7503401" cy="7694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4400" b="1" dirty="0">
                <a:latin typeface="+mn-lt"/>
              </a:rPr>
              <a:t>West Virginians in the Gulf War</a:t>
            </a:r>
          </a:p>
        </p:txBody>
      </p:sp>
    </p:spTree>
    <p:extLst>
      <p:ext uri="{BB962C8B-B14F-4D97-AF65-F5344CB8AC3E}">
        <p14:creationId xmlns:p14="http://schemas.microsoft.com/office/powerpoint/2010/main" val="2123278954"/>
      </p:ext>
    </p:extLst>
  </p:cSld>
  <p:clrMapOvr>
    <a:masterClrMapping/>
  </p:clrMapOvr>
  <p:transition spd="med">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Slide Number Placeholder 4">
            <a:extLst>
              <a:ext uri="{FF2B5EF4-FFF2-40B4-BE49-F238E27FC236}">
                <a16:creationId xmlns:a16="http://schemas.microsoft.com/office/drawing/2014/main" id="{9F9D9DEA-F442-B647-8A75-8E5EEE1C66D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54CBEBF0-A328-CF40-9E91-107E9AD13BA3}" type="slidenum">
              <a:rPr lang="en-US" altLang="en-US" sz="1200" smtClean="0">
                <a:solidFill>
                  <a:srgbClr val="898989"/>
                </a:solidFill>
              </a:rPr>
              <a:pPr>
                <a:spcBef>
                  <a:spcPct val="0"/>
                </a:spcBef>
                <a:buFontTx/>
                <a:buNone/>
              </a:pPr>
              <a:t>8</a:t>
            </a:fld>
            <a:endParaRPr lang="en-US" altLang="en-US" sz="1200">
              <a:solidFill>
                <a:srgbClr val="898989"/>
              </a:solidFill>
            </a:endParaRPr>
          </a:p>
        </p:txBody>
      </p:sp>
      <p:sp>
        <p:nvSpPr>
          <p:cNvPr id="2" name="Rectangle 4">
            <a:extLst>
              <a:ext uri="{FF2B5EF4-FFF2-40B4-BE49-F238E27FC236}">
                <a16:creationId xmlns:a16="http://schemas.microsoft.com/office/drawing/2014/main" id="{76693793-6DEC-B0FC-43B4-570E4217E847}"/>
              </a:ext>
            </a:extLst>
          </p:cNvPr>
          <p:cNvSpPr>
            <a:spLocks noChangeArrowheads="1"/>
          </p:cNvSpPr>
          <p:nvPr/>
        </p:nvSpPr>
        <p:spPr bwMode="auto">
          <a:xfrm>
            <a:off x="399980" y="360617"/>
            <a:ext cx="8286820" cy="7694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spcBef>
                <a:spcPct val="50000"/>
              </a:spcBef>
            </a:pPr>
            <a:r>
              <a:rPr lang="en-US" sz="4400" b="1" dirty="0"/>
              <a:t>Terrorism Strikes the United States</a:t>
            </a:r>
          </a:p>
        </p:txBody>
      </p:sp>
      <p:sp>
        <p:nvSpPr>
          <p:cNvPr id="6" name="Rectangle 7">
            <a:extLst>
              <a:ext uri="{FF2B5EF4-FFF2-40B4-BE49-F238E27FC236}">
                <a16:creationId xmlns:a16="http://schemas.microsoft.com/office/drawing/2014/main" id="{7B140C1D-D297-3099-1815-EE5F95011092}"/>
              </a:ext>
            </a:extLst>
          </p:cNvPr>
          <p:cNvSpPr>
            <a:spLocks noChangeArrowheads="1"/>
          </p:cNvSpPr>
          <p:nvPr/>
        </p:nvSpPr>
        <p:spPr bwMode="auto">
          <a:xfrm>
            <a:off x="609600" y="1463219"/>
            <a:ext cx="4124988" cy="470898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342900" indent="-342900" eaLnBrk="1" hangingPunct="1">
              <a:spcBef>
                <a:spcPct val="50000"/>
              </a:spcBef>
              <a:buFont typeface="Wingdings" pitchFamily="2" charset="2"/>
              <a:buChar char="Ø"/>
            </a:pPr>
            <a:r>
              <a:rPr lang="en-US" sz="2000" dirty="0"/>
              <a:t>On September 11, 2001, the United States was attacked by unknown terrorists.</a:t>
            </a:r>
          </a:p>
          <a:p>
            <a:pPr marL="342900" indent="-342900" eaLnBrk="1" hangingPunct="1">
              <a:spcBef>
                <a:spcPct val="50000"/>
              </a:spcBef>
              <a:buFont typeface="Wingdings" pitchFamily="2" charset="2"/>
              <a:buChar char="Ø"/>
            </a:pPr>
            <a:r>
              <a:rPr lang="en-US" sz="2000" dirty="0">
                <a:latin typeface="+mn-lt"/>
              </a:rPr>
              <a:t>Four airplanes were hijacked. The World Trade Center in New York City was the target of two planes.  One of the planes crashed into the North Tower of the World Trade Center and minutes later a second plane flew into the South Tower.</a:t>
            </a:r>
          </a:p>
          <a:p>
            <a:pPr marL="342900" indent="-342900" eaLnBrk="1" hangingPunct="1">
              <a:spcBef>
                <a:spcPct val="50000"/>
              </a:spcBef>
              <a:buFont typeface="Wingdings" pitchFamily="2" charset="2"/>
              <a:buChar char="Ø"/>
            </a:pPr>
            <a:r>
              <a:rPr lang="en-US" sz="2000" dirty="0"/>
              <a:t>As stunned Americans watched the tragedy unfold on television, the third plane crashed into the Pentagon in Washington, D.C.</a:t>
            </a:r>
          </a:p>
        </p:txBody>
      </p:sp>
      <p:sp>
        <p:nvSpPr>
          <p:cNvPr id="10" name="Rectangle 11">
            <a:extLst>
              <a:ext uri="{FF2B5EF4-FFF2-40B4-BE49-F238E27FC236}">
                <a16:creationId xmlns:a16="http://schemas.microsoft.com/office/drawing/2014/main" id="{2189E274-3BDD-86D3-D52D-EB41F83D1106}"/>
              </a:ext>
            </a:extLst>
          </p:cNvPr>
          <p:cNvSpPr>
            <a:spLocks noChangeArrowheads="1"/>
          </p:cNvSpPr>
          <p:nvPr/>
        </p:nvSpPr>
        <p:spPr bwMode="auto">
          <a:xfrm>
            <a:off x="4495800" y="4540984"/>
            <a:ext cx="4124987" cy="16312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342900" indent="-342900" eaLnBrk="1" hangingPunct="1">
              <a:spcBef>
                <a:spcPct val="50000"/>
              </a:spcBef>
              <a:buFont typeface="Wingdings" pitchFamily="2" charset="2"/>
              <a:buChar char="Ø"/>
            </a:pPr>
            <a:r>
              <a:rPr lang="en-US" sz="2000" dirty="0">
                <a:latin typeface="+mn-lt"/>
              </a:rPr>
              <a:t>On the fourth plane, passengers overtook the terrorists and caused the plane to land in a rural field in Pennsylvania. Their act of heroism possibly saved hundreds of lives.</a:t>
            </a:r>
          </a:p>
        </p:txBody>
      </p:sp>
      <p:pic>
        <p:nvPicPr>
          <p:cNvPr id="11" name="Picture 12">
            <a:extLst>
              <a:ext uri="{FF2B5EF4-FFF2-40B4-BE49-F238E27FC236}">
                <a16:creationId xmlns:a16="http://schemas.microsoft.com/office/drawing/2014/main" id="{65B5381B-9AE8-B40F-C207-F65163376C1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22460"/>
          <a:stretch/>
        </p:blipFill>
        <p:spPr bwMode="auto">
          <a:xfrm>
            <a:off x="5142801" y="1164730"/>
            <a:ext cx="3048000" cy="334158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966400280"/>
      </p:ext>
    </p:extLst>
  </p:cSld>
  <p:clrMapOvr>
    <a:masterClrMapping/>
  </p:clrMapOvr>
  <p:transition spd="med">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Slide Number Placeholder 4">
            <a:extLst>
              <a:ext uri="{FF2B5EF4-FFF2-40B4-BE49-F238E27FC236}">
                <a16:creationId xmlns:a16="http://schemas.microsoft.com/office/drawing/2014/main" id="{9F9D9DEA-F442-B647-8A75-8E5EEE1C66D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54CBEBF0-A328-CF40-9E91-107E9AD13BA3}" type="slidenum">
              <a:rPr lang="en-US" altLang="en-US" sz="1200" smtClean="0">
                <a:solidFill>
                  <a:srgbClr val="898989"/>
                </a:solidFill>
              </a:rPr>
              <a:pPr>
                <a:spcBef>
                  <a:spcPct val="0"/>
                </a:spcBef>
                <a:buFontTx/>
                <a:buNone/>
              </a:pPr>
              <a:t>9</a:t>
            </a:fld>
            <a:endParaRPr lang="en-US" altLang="en-US" sz="1200">
              <a:solidFill>
                <a:srgbClr val="898989"/>
              </a:solidFill>
            </a:endParaRPr>
          </a:p>
        </p:txBody>
      </p:sp>
      <p:sp>
        <p:nvSpPr>
          <p:cNvPr id="4" name="Text Box 2">
            <a:extLst>
              <a:ext uri="{FF2B5EF4-FFF2-40B4-BE49-F238E27FC236}">
                <a16:creationId xmlns:a16="http://schemas.microsoft.com/office/drawing/2014/main" id="{67129F51-901B-6E0C-4DD2-BB5959B19747}"/>
              </a:ext>
            </a:extLst>
          </p:cNvPr>
          <p:cNvSpPr txBox="1">
            <a:spLocks noChangeArrowheads="1"/>
          </p:cNvSpPr>
          <p:nvPr/>
        </p:nvSpPr>
        <p:spPr bwMode="auto">
          <a:xfrm>
            <a:off x="419100" y="301633"/>
            <a:ext cx="8305800" cy="7694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algn="ctr" eaLnBrk="1" hangingPunct="1">
              <a:spcBef>
                <a:spcPct val="50000"/>
              </a:spcBef>
            </a:pPr>
            <a:r>
              <a:rPr lang="en-US" sz="4400" b="1" dirty="0">
                <a:latin typeface="+mn-lt"/>
              </a:rPr>
              <a:t>Operation Enduring Freedom</a:t>
            </a:r>
          </a:p>
        </p:txBody>
      </p:sp>
      <p:sp>
        <p:nvSpPr>
          <p:cNvPr id="8" name="Rectangle 5">
            <a:extLst>
              <a:ext uri="{FF2B5EF4-FFF2-40B4-BE49-F238E27FC236}">
                <a16:creationId xmlns:a16="http://schemas.microsoft.com/office/drawing/2014/main" id="{00A491D0-0575-91C9-D74E-6CED36B36E19}"/>
              </a:ext>
            </a:extLst>
          </p:cNvPr>
          <p:cNvSpPr>
            <a:spLocks noChangeArrowheads="1"/>
          </p:cNvSpPr>
          <p:nvPr/>
        </p:nvSpPr>
        <p:spPr bwMode="auto">
          <a:xfrm>
            <a:off x="470807" y="1143000"/>
            <a:ext cx="8202385" cy="212365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342900" indent="-342900" eaLnBrk="1" hangingPunct="1">
              <a:spcBef>
                <a:spcPct val="50000"/>
              </a:spcBef>
              <a:buFont typeface="Wingdings" pitchFamily="2" charset="2"/>
              <a:buChar char="Ø"/>
            </a:pPr>
            <a:r>
              <a:rPr lang="en-US" sz="2400" dirty="0">
                <a:latin typeface="+mn-lt"/>
              </a:rPr>
              <a:t>An extremist group of Islamist terrorists, called </a:t>
            </a:r>
            <a:r>
              <a:rPr lang="en-US" sz="2400" b="1" dirty="0">
                <a:latin typeface="+mn-lt"/>
              </a:rPr>
              <a:t>al-Qaeda</a:t>
            </a:r>
            <a:r>
              <a:rPr lang="en-US" sz="2400" dirty="0">
                <a:latin typeface="+mn-lt"/>
              </a:rPr>
              <a:t>, was found to be responsible for the attacks.  Al-Qaeda, based in Afghanistan, was protected by a group called the </a:t>
            </a:r>
            <a:r>
              <a:rPr lang="en-US" sz="2400" b="1" dirty="0">
                <a:latin typeface="+mn-lt"/>
              </a:rPr>
              <a:t>Taliban</a:t>
            </a:r>
            <a:r>
              <a:rPr lang="en-US" sz="2400" dirty="0">
                <a:latin typeface="+mn-lt"/>
              </a:rPr>
              <a:t>.  </a:t>
            </a:r>
          </a:p>
          <a:p>
            <a:pPr marL="342900" indent="-342900" eaLnBrk="1" hangingPunct="1">
              <a:spcBef>
                <a:spcPct val="50000"/>
              </a:spcBef>
              <a:buFont typeface="Wingdings" pitchFamily="2" charset="2"/>
              <a:buChar char="Ø"/>
            </a:pPr>
            <a:r>
              <a:rPr lang="en-US" sz="2400" dirty="0">
                <a:latin typeface="+mn-lt"/>
              </a:rPr>
              <a:t>Immediately after the attacks, President George W. Bush asked Congress to give him war powers.</a:t>
            </a:r>
          </a:p>
        </p:txBody>
      </p:sp>
      <p:sp>
        <p:nvSpPr>
          <p:cNvPr id="9" name="Rectangle 8">
            <a:extLst>
              <a:ext uri="{FF2B5EF4-FFF2-40B4-BE49-F238E27FC236}">
                <a16:creationId xmlns:a16="http://schemas.microsoft.com/office/drawing/2014/main" id="{3F152749-3E6B-845D-2499-B4C0201E7162}"/>
              </a:ext>
            </a:extLst>
          </p:cNvPr>
          <p:cNvSpPr>
            <a:spLocks noChangeArrowheads="1"/>
          </p:cNvSpPr>
          <p:nvPr/>
        </p:nvSpPr>
        <p:spPr bwMode="auto">
          <a:xfrm>
            <a:off x="470807" y="3352800"/>
            <a:ext cx="4457700" cy="23698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342900" indent="-342900" eaLnBrk="1" hangingPunct="1">
              <a:buFont typeface="Wingdings" pitchFamily="2" charset="2"/>
              <a:buChar char="Ø"/>
            </a:pPr>
            <a:r>
              <a:rPr lang="en-US" sz="2400" dirty="0">
                <a:latin typeface="+mn-lt"/>
              </a:rPr>
              <a:t>The United States gave</a:t>
            </a:r>
            <a:br>
              <a:rPr lang="en-US" sz="2400" dirty="0">
                <a:latin typeface="+mn-lt"/>
              </a:rPr>
            </a:br>
            <a:r>
              <a:rPr lang="en-US" sz="2400" dirty="0">
                <a:latin typeface="+mn-lt"/>
              </a:rPr>
              <a:t>al-Qaeda an ultimatum:</a:t>
            </a:r>
          </a:p>
          <a:p>
            <a:pPr marL="800100" lvl="1" indent="-342900" eaLnBrk="1" hangingPunct="1">
              <a:buFont typeface="Arial" panose="020B0604020202020204" pitchFamily="34" charset="0"/>
              <a:buChar char="•"/>
            </a:pPr>
            <a:r>
              <a:rPr lang="en-US" sz="2000" dirty="0">
                <a:latin typeface="+mn-lt"/>
              </a:rPr>
              <a:t>close terrorist training camps</a:t>
            </a:r>
          </a:p>
          <a:p>
            <a:pPr marL="800100" lvl="1" indent="-342900" eaLnBrk="1" hangingPunct="1">
              <a:buFont typeface="Arial" panose="020B0604020202020204" pitchFamily="34" charset="0"/>
              <a:buChar char="•"/>
            </a:pPr>
            <a:r>
              <a:rPr lang="en-US" sz="2000" dirty="0">
                <a:latin typeface="+mn-lt"/>
              </a:rPr>
              <a:t>hand over al-Qaeda leaders</a:t>
            </a:r>
          </a:p>
          <a:p>
            <a:pPr marL="800100" lvl="1" indent="-342900" eaLnBrk="1" hangingPunct="1">
              <a:buFont typeface="Arial" panose="020B0604020202020204" pitchFamily="34" charset="0"/>
              <a:buChar char="•"/>
            </a:pPr>
            <a:r>
              <a:rPr lang="en-US" sz="2000" dirty="0">
                <a:latin typeface="+mn-lt"/>
              </a:rPr>
              <a:t>return all foreign nationals who had been unjustly detained in Afghanistan</a:t>
            </a:r>
          </a:p>
        </p:txBody>
      </p:sp>
      <p:pic>
        <p:nvPicPr>
          <p:cNvPr id="12" name="Picture 12">
            <a:extLst>
              <a:ext uri="{FF2B5EF4-FFF2-40B4-BE49-F238E27FC236}">
                <a16:creationId xmlns:a16="http://schemas.microsoft.com/office/drawing/2014/main" id="{9AB8164E-BD78-39BE-FDC2-1AE89C3C4792}"/>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10877" t="15308"/>
          <a:stretch/>
        </p:blipFill>
        <p:spPr bwMode="auto">
          <a:xfrm>
            <a:off x="4768654" y="3358216"/>
            <a:ext cx="3918146" cy="25650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4277460556"/>
      </p:ext>
    </p:extLst>
  </p:cSld>
  <p:clrMapOvr>
    <a:masterClrMapping/>
  </p:clrMapOvr>
  <p:transition spd="med">
    <p:wipe dir="r"/>
  </p:transition>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0000"/>
      </a:hlink>
      <a:folHlink>
        <a:srgbClr val="FF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4239</TotalTime>
  <Words>1229</Words>
  <Application>Microsoft Macintosh PowerPoint</Application>
  <PresentationFormat>On-screen Show (4:3)</PresentationFormat>
  <Paragraphs>106</Paragraphs>
  <Slides>17</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ＭＳ Ｐゴシック</vt:lpstr>
      <vt:lpstr>Arial</vt:lpstr>
      <vt:lpstr>Calibri</vt:lpstr>
      <vt:lpstr>Wingdings</vt:lpstr>
      <vt:lpstr>Office Theme</vt:lpstr>
      <vt:lpstr>PowerPoint Presentation</vt:lpstr>
      <vt:lpstr>PowerPoint Presentation</vt:lpstr>
      <vt:lpstr>Section 2: Keeping the World Safe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Clairmont Press, Inc.</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West Virginia: Our Beautiful Home</dc:title>
  <dc:subject>©2025 Clairmont Press</dc:subject>
  <dc:creator/>
  <cp:keywords/>
  <dc:description>Study presentation to accompany student textbook. </dc:description>
  <cp:lastModifiedBy>Emmett Mullins</cp:lastModifiedBy>
  <cp:revision>437</cp:revision>
  <dcterms:created xsi:type="dcterms:W3CDTF">2010-06-02T19:20:05Z</dcterms:created>
  <dcterms:modified xsi:type="dcterms:W3CDTF">2025-01-16T02:14:55Z</dcterms:modified>
  <cp:category/>
</cp:coreProperties>
</file>