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2" r:id="rId3"/>
    <p:sldId id="298" r:id="rId4"/>
    <p:sldId id="299" r:id="rId5"/>
    <p:sldId id="301" r:id="rId6"/>
    <p:sldId id="300" r:id="rId7"/>
    <p:sldId id="291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Four;</a:t>
            </a:r>
            <a:r>
              <a:rPr lang="en-US" baseline="0" dirty="0"/>
              <a:t> Ohio River Valley, Allegheny Plateau, Allegheny Highlands, Potomac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Allegheny Plateau Region;</a:t>
            </a:r>
            <a:r>
              <a:rPr lang="en-US" baseline="0" dirty="0"/>
              <a:t> Potomac Section Region; answers may vary.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Ohio River Valley</a:t>
            </a:r>
            <a:r>
              <a:rPr lang="en-US" baseline="0" dirty="0"/>
              <a:t> and Allegheny Plateau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Ohio: Southwest</a:t>
            </a:r>
            <a:br>
              <a:rPr lang="en-US" dirty="0"/>
            </a:br>
            <a:r>
              <a:rPr lang="en-US" dirty="0"/>
              <a:t>Big Sandy: North</a:t>
            </a:r>
          </a:p>
          <a:p>
            <a:r>
              <a:rPr lang="en-US" dirty="0"/>
              <a:t>Tug Fork: Northwest</a:t>
            </a:r>
          </a:p>
          <a:p>
            <a:r>
              <a:rPr lang="en-US" dirty="0"/>
              <a:t>Potomac River: East</a:t>
            </a:r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answers:</a:t>
            </a:r>
            <a:br>
              <a:rPr lang="en-US" baseline="0" dirty="0"/>
            </a:br>
            <a:r>
              <a:rPr lang="en-US" dirty="0"/>
              <a:t>Big Sandy River: Sources are</a:t>
            </a:r>
            <a:r>
              <a:rPr lang="en-US" baseline="0" dirty="0"/>
              <a:t> </a:t>
            </a:r>
            <a:r>
              <a:rPr lang="en-US" dirty="0"/>
              <a:t>Tug Fork and </a:t>
            </a:r>
            <a:r>
              <a:rPr lang="en-US" dirty="0" err="1"/>
              <a:t>Levisa</a:t>
            </a:r>
            <a:r>
              <a:rPr lang="en-US" baseline="0" dirty="0"/>
              <a:t> Fork Rivers, mouth is the Ohio River.</a:t>
            </a:r>
            <a:br>
              <a:rPr lang="en-US" baseline="0" dirty="0"/>
            </a:br>
            <a:r>
              <a:rPr lang="en-US" baseline="0" dirty="0"/>
              <a:t>Tug Fork River: Source is Big Stone Ridge, mouth is Big Sandy River.</a:t>
            </a:r>
          </a:p>
          <a:p>
            <a:r>
              <a:rPr lang="en-US" baseline="0" dirty="0"/>
              <a:t>Ohio River: Sources are Allegheny River and Monongahela River, mouth is the Mississippi River.</a:t>
            </a:r>
          </a:p>
          <a:p>
            <a:r>
              <a:rPr lang="en-US" baseline="0" dirty="0"/>
              <a:t>Monongahela River: Sources are Tygart Valley and West Fork Rivers, mouth is the Ohio River.</a:t>
            </a:r>
          </a:p>
          <a:p>
            <a:r>
              <a:rPr lang="en-US" baseline="0" dirty="0"/>
              <a:t>Tygart River: Source is Allegheny Mountains, mouth is Monongahela River.</a:t>
            </a:r>
          </a:p>
          <a:p>
            <a:r>
              <a:rPr lang="en-US" baseline="0" dirty="0"/>
              <a:t>Potomac River: Source is Fairfax Stone, mouth is Chesapeake Bay</a:t>
            </a:r>
          </a:p>
          <a:p>
            <a:r>
              <a:rPr lang="en-US" baseline="0" dirty="0"/>
              <a:t>New River: Sources are South Fork and North Fork New Rivers, mouth is the Kanawha River</a:t>
            </a:r>
          </a:p>
          <a:p>
            <a:r>
              <a:rPr lang="en-US" baseline="0" dirty="0"/>
              <a:t>Kanawha River: Sources are New and Gauley Rivers, mouth is Ohio River</a:t>
            </a:r>
          </a:p>
          <a:p>
            <a:r>
              <a:rPr lang="en-US" baseline="0" dirty="0"/>
              <a:t>Elk River: Sources are Old Field and Big Spring Forks, mouth is Kanawha River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Map 2: Regions of West Virginia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201</a:t>
            </a:r>
            <a:r>
              <a:rPr lang="en-US" dirty="0"/>
              <a:t>9</a:t>
            </a:r>
            <a:r>
              <a:rPr dirty="0"/>
              <a:t> Clairmont Press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1: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many geographic regions are there in West Virginia? Name them.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7" name="Picture 6" descr="WV_Ch02_Map_08_Reg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0" y="779057"/>
            <a:ext cx="6336957" cy="5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2: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Which region is the largest? The smallest? Which region do you live in?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6" name="Picture 5" descr="WV_Ch02_Map_08_Reg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0" y="779057"/>
            <a:ext cx="6336957" cy="5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3: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Which regions share a border with Kentucky?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4</a:t>
            </a:fld>
            <a:endParaRPr/>
          </a:p>
        </p:txBody>
      </p:sp>
      <p:pic>
        <p:nvPicPr>
          <p:cNvPr id="6" name="Picture 5" descr="WV_Ch02_Map_08_Reg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0" y="779057"/>
            <a:ext cx="6336957" cy="5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4: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>
            <a:normAutofit lnSpcReduction="10000"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primary directions do each of the following rivers flow: Ohio River, Big Sandy River, Tug Fork River, Potomac River.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6" name="Picture 5" descr="WV_Ch02_Map_08_Reg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0" y="779057"/>
            <a:ext cx="6336957" cy="5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5: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Using other maps of the United States, look for the source and mouth of one major rivers in the state. If there are multiple sources, list them.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6" name="Picture 5" descr="WV_Ch02_Map_08_Reg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0" y="779057"/>
            <a:ext cx="6336957" cy="5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dirty="0"/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dirty="0"/>
              <a:t>Title Slide</a:t>
            </a:r>
            <a:r>
              <a:rPr lang="en-US" dirty="0"/>
              <a:t>: General “Stonewall” Jackson, by</a:t>
            </a:r>
            <a:r>
              <a:rPr dirty="0"/>
              <a:t> </a:t>
            </a:r>
            <a:r>
              <a:rPr lang="en-US" dirty="0"/>
              <a:t>Snoopywv, Uploaded 20 June 2009</a:t>
            </a:r>
            <a:r>
              <a:rPr dirty="0"/>
              <a:t>, Wikimedia Commons;</a:t>
            </a:r>
            <a:endParaRPr lang="en-US" dirty="0"/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dirty="0"/>
              <a:t>End Slide: </a:t>
            </a:r>
            <a:r>
              <a:rPr lang="en-US" dirty="0"/>
              <a:t>Glade Creek Grist Mill, by Gabor Eszes, Uploaded 29 April 2006, Wikimedia Commons</a:t>
            </a:r>
            <a:endParaRPr dirty="0"/>
          </a:p>
        </p:txBody>
      </p:sp>
      <p:sp>
        <p:nvSpPr>
          <p:cNvPr id="208" name="Shape 208"/>
          <p:cNvSpPr/>
          <p:nvPr/>
        </p:nvSpPr>
        <p:spPr>
          <a:xfrm>
            <a:off x="7049577" y="6081365"/>
            <a:ext cx="20574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400" dirty="0"/>
              <a:t>Glade Creek Grist Mill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  <p:bldP spid="208" grpId="2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216</Words>
  <Application>Microsoft Macintosh PowerPoint</Application>
  <PresentationFormat>On-screen Show (4:3)</PresentationFormat>
  <Paragraphs>39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Question 1:</vt:lpstr>
      <vt:lpstr>Question 2:</vt:lpstr>
      <vt:lpstr>Question 3:</vt:lpstr>
      <vt:lpstr>Question 4:</vt:lpstr>
      <vt:lpstr>Question 5: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29</cp:revision>
  <dcterms:modified xsi:type="dcterms:W3CDTF">2019-02-25T04:17:40Z</dcterms:modified>
</cp:coreProperties>
</file>