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60" r:id="rId3"/>
    <p:sldId id="258" r:id="rId4"/>
    <p:sldId id="268" r:id="rId5"/>
    <p:sldId id="322" r:id="rId6"/>
    <p:sldId id="321" r:id="rId7"/>
    <p:sldId id="320" r:id="rId8"/>
    <p:sldId id="319" r:id="rId9"/>
    <p:sldId id="318" r:id="rId10"/>
    <p:sldId id="331" r:id="rId11"/>
    <p:sldId id="330" r:id="rId12"/>
    <p:sldId id="329" r:id="rId13"/>
    <p:sldId id="265" r:id="rId14"/>
    <p:sldId id="270" r:id="rId15"/>
    <p:sldId id="276" r:id="rId16"/>
    <p:sldId id="327" r:id="rId17"/>
    <p:sldId id="335" r:id="rId18"/>
    <p:sldId id="326" r:id="rId19"/>
    <p:sldId id="325" r:id="rId20"/>
    <p:sldId id="324" r:id="rId21"/>
    <p:sldId id="334" r:id="rId22"/>
    <p:sldId id="333" r:id="rId23"/>
    <p:sldId id="332" r:id="rId24"/>
    <p:sldId id="336" r:id="rId25"/>
    <p:sldId id="323" r:id="rId26"/>
    <p:sldId id="31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11: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Boomers, Sooners, and Oklahoma Territory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Land Opening: The Run for the Unassigned Lands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Hundreds of people, wagons, buggies, and animals of all sorts made their way across rivers into the Territory. </a:t>
            </a:r>
          </a:p>
          <a:p>
            <a:r>
              <a:rPr lang="en-US" dirty="0">
                <a:solidFill>
                  <a:srgbClr val="080808"/>
                </a:solidFill>
              </a:rPr>
              <a:t>50,000 – 100,000 people entered and claimed the two million acres within a few hours.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Land Opening: Claiming 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Homesteaders had to find the surveyor’s stone with the land description, then report to the filing office and pay a filing fee. </a:t>
            </a:r>
          </a:p>
          <a:p>
            <a:r>
              <a:rPr lang="en-US" dirty="0">
                <a:solidFill>
                  <a:srgbClr val="080808"/>
                </a:solidFill>
              </a:rPr>
              <a:t>They obtained title to the land after living and farming there for five years. </a:t>
            </a:r>
          </a:p>
          <a:p>
            <a:r>
              <a:rPr lang="en-US" dirty="0">
                <a:solidFill>
                  <a:srgbClr val="080808"/>
                </a:solidFill>
              </a:rPr>
              <a:t>Fists, guns, and courts were used to settle disputes about ownership.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First Land Opening: New Towns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The Seminole </a:t>
            </a:r>
            <a:r>
              <a:rPr lang="en-US" dirty="0" err="1">
                <a:solidFill>
                  <a:srgbClr val="080808"/>
                </a:solidFill>
              </a:rPr>
              <a:t>Townsite</a:t>
            </a:r>
            <a:r>
              <a:rPr lang="en-US" dirty="0">
                <a:solidFill>
                  <a:srgbClr val="080808"/>
                </a:solidFill>
              </a:rPr>
              <a:t> and Improvement Company came in early and mapped out locations for new towns.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Oklahoma City had 12,000 people on its first day.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Many towns were started and local governments established quickly.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Blacksmiths and barbers served as dentists; lawyers and merchants set up shop quickly.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Food and water ran low in Guthrie due to the huge number of settlers.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1890: African American Edward McCabe established the town of Langston. Thousands of blacks were a part of the land run; 50 all-black communities were formed.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Homesteading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Settlers might use their wagon as the first home.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If trees were scarce, dugouts or “</a:t>
            </a:r>
            <a:r>
              <a:rPr lang="en-US" dirty="0" err="1">
                <a:solidFill>
                  <a:srgbClr val="080808"/>
                </a:solidFill>
              </a:rPr>
              <a:t>soddies</a:t>
            </a:r>
            <a:r>
              <a:rPr lang="en-US" dirty="0">
                <a:solidFill>
                  <a:srgbClr val="080808"/>
                </a:solidFill>
              </a:rPr>
              <a:t>” served as a home.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Barns were often built first.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Sod houses were insulated and safe from fires; rain caused a wet, muddy mess.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If a farm was successful, a small wood house would be built.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Most farms would add cellars (food storage and tornado protection), windmills (for pumping water), and cisterns (to collect rainwater).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Oklahoma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did establishment of Oklahoma Territory affect Indians and settlers?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Oklahoma Territory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Organic Act</a:t>
            </a:r>
          </a:p>
          <a:p>
            <a:pPr lvl="1"/>
            <a:r>
              <a:rPr lang="en-US" dirty="0"/>
              <a:t>township</a:t>
            </a:r>
          </a:p>
          <a:p>
            <a:pPr lvl="1"/>
            <a:r>
              <a:rPr lang="en-US" dirty="0"/>
              <a:t>normal school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Organic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May 2, 1890: Oklahoma Territory was defined as west of the land of the Five Tribes, including No Man’s Land.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President Harrison was to appoint a governor, secretary, and three supreme court judges.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Citizens would elect a 13-member council and 26-member house of representatives.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Seven counties set up with citizens to vote on county names.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Until they could create their own laws, they used the laws of Nebraska.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Oklahoma Territory and Indian Territory</a:t>
            </a:r>
          </a:p>
        </p:txBody>
      </p:sp>
      <p:pic>
        <p:nvPicPr>
          <p:cNvPr id="5" name="Content Placeholder 4" descr="Oklahoma and Indian Territory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8229600" cy="39401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Organic Act: Greer County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Lands claimed by Texas were ruled by the Supreme Court as part of Oklahoma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Greer County was later divided into four counties (Beckham, Jackson, Greer, and Harmon).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Homesteaders were allowed to keep their land.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Choctaw tribe was compensated for the loss.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Organic Act: No Man’s 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Oklahoma Panhandle had uncertain ownership.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Boundaries of other areas went around it; some thought it part of the Cherokee Outlet.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It was also known as the Public Land Strip and Neutral Strip of Indian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Though some had already settled there (and wanted to have their own “Cimarron Territory”), officially, settlement was allowed in 1890.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Called Beaver County until statehood, then became Beaver, Texas, and Cimarron counties.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8090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Dissolving a Way of Life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Oklahoma Territory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Organic Act: First Territorial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George W. Steele (Indiana) was named governor and Robert Martin named secretary.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Steele arrived May 23, 1890 and traveled the territory and set a date for territorial elections for the legislature.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His first act was to provide for care and custody of prisoners in Lansing, Kansas.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Public schools were quickly established with funds from the Organic Act.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Two sections of each township were reserved to fund schools. A township had 36 1-square mile “sections”; each section had 640 acres.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A university was established at Norman, an agricultural and mechanical school at Stillwater, and a normal school for teacher training at Edmond.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capital was at Guthrie.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Cherokee (Jerome) Commission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Cherokee, or Jerome Commission, was led by David Jerome for the federal government.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President Harrison wanted Indians to give up their “surplus” lands since there was huge demand by whites for homesteads.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By 1893, 15 million additional acres became available through more than 11 agreements.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Land Openings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Reservations were dissolved and 20,000 people participated on the run for the Sac and Fox, and Potawatomi, Iowa, and Shawnee lands.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25,000 people ran on the Arapaho and Cheyenne lands; however, some of this land was so rugged that settlers did not stay.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Opening of the Cherokee Outlet, Tonkawa, and Pawnee lands brought 100,000 settlers.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last run in 1895 was for Kickapoo lands.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Territorial Governors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486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Governor Steele resigned and went home to Indiana in 1891.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Robert Martin, secretary of the territory, was acting governor into 1892.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Abraham </a:t>
            </a:r>
            <a:r>
              <a:rPr lang="en-US" dirty="0" err="1">
                <a:solidFill>
                  <a:srgbClr val="080808"/>
                </a:solidFill>
              </a:rPr>
              <a:t>Seay</a:t>
            </a:r>
            <a:r>
              <a:rPr lang="en-US" dirty="0">
                <a:solidFill>
                  <a:srgbClr val="080808"/>
                </a:solidFill>
              </a:rPr>
              <a:t> was the second governor followed by William </a:t>
            </a:r>
            <a:r>
              <a:rPr lang="en-US" dirty="0" err="1">
                <a:solidFill>
                  <a:srgbClr val="080808"/>
                </a:solidFill>
              </a:rPr>
              <a:t>Renfrow</a:t>
            </a:r>
            <a:r>
              <a:rPr lang="en-US" dirty="0">
                <a:solidFill>
                  <a:srgbClr val="080808"/>
                </a:solidFill>
              </a:rPr>
              <a:t> (1893-1897).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1897: The Northwestern Normal School in Alva opened and the Colored Agricultural and Normal University opened in Langston.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Cassius M. Barnes was governor from 1897-1901; he opened the University Preparatory School in Tonkawa and Southwestern Normal School in Weatherford.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William Jenkins was governor May – November 1901.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Thompson B. Ferguson and Frank Frantz were the last territorial governors.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Land Openings</a:t>
            </a:r>
          </a:p>
        </p:txBody>
      </p:sp>
      <p:pic>
        <p:nvPicPr>
          <p:cNvPr id="5" name="Content Placeholder 4" descr="Oklahoma Land Opening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8229600" cy="3987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Last Land Distributions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 land lottery used for later distributions.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165,000 homesteaders registered at land offices.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300 registration cards were drawn per day; winners could pick their claim in county or town plans.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Land was divided in Ponca, Otoe-Missouri, Kaw, and Osage tribes to the members. There was no surplus land.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Osage retained mineral rights on their lands.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Big Pasture land was sold by auction and money set aside for the Kiowa, Comanche, and Apache.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Dissolving a Way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the federal government work to break up the Indian nations in the late 1800s?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Dissolving a Way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Dawes Severalty Act</a:t>
            </a:r>
          </a:p>
          <a:p>
            <a:pPr lvl="1"/>
            <a:r>
              <a:rPr lang="en-US" dirty="0"/>
              <a:t>Curtis Act</a:t>
            </a:r>
          </a:p>
          <a:p>
            <a:pPr lvl="1"/>
            <a:r>
              <a:rPr lang="en-US" dirty="0"/>
              <a:t>boomer</a:t>
            </a:r>
          </a:p>
          <a:p>
            <a:pPr lvl="1"/>
            <a:r>
              <a:rPr lang="en-US" dirty="0"/>
              <a:t>rider</a:t>
            </a:r>
          </a:p>
          <a:p>
            <a:pPr lvl="1"/>
            <a:r>
              <a:rPr lang="en-US" dirty="0"/>
              <a:t>squatter</a:t>
            </a:r>
          </a:p>
          <a:p>
            <a:pPr lvl="1"/>
            <a:r>
              <a:rPr lang="en-US" dirty="0"/>
              <a:t>sooner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Dawes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Friends of the Indians was a group led by Alice Fletcher. They believed the Indians would be best served by dividing lands into homesteads as in the white society.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1887: The Dawes Severalty Act extended U.S. law to the territory and dissolved some tribal ownership of the lands.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1893: All tribal ownership was dissolved for all tribes.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Boomers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Pressure increased to allow settlement of the 2 million acres of “unassigned lands.”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Some Indians believed this might be good for the local economy.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“Boomer” was a term used to describe those who were part of the land boom.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David L. Payne led a group of settlers to the Unassigned Lands, but was driven off by federal troops. He returned several times until his death in 1884. 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</a:rPr>
              <a:t>William L. Couch’s group of 400 settlers refused orders to leave, but were surrounded and not allowed to get supplies. They gave up and went back to Kansas.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Boomers: Indian Response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By law, non-Indians were forbidden to be in the Territory.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Tribes sent delegates to Washington to ask for help and remind politicians of the law; they helped marshals watch for illegal activity.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Judge Parker ruled in 1881 that the Indians did have an interest in the Unassigned Lands.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Boomers: The Springer Amendment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1889: The Indian Appropriation Act authorized payment to tribes in exchange for dropping claims on the Unassigned Lands.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Homestead Act allowed settlers into the region at noon on April 22, 1889 to claim a homestead.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“Sooners” were those who crossed the line early and staked a claim on choice land in the territory.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First Land Opening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Word spread quickly of the opportunity for good land. </a:t>
            </a:r>
          </a:p>
          <a:p>
            <a:r>
              <a:rPr lang="en-US" dirty="0">
                <a:solidFill>
                  <a:srgbClr val="080808"/>
                </a:solidFill>
              </a:rPr>
              <a:t>Rich, poor, black, white, young, old gathered in Kansas, Texas, and Arkansas days ahead of the entry date.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3979</TotalTime>
  <Words>1523</Words>
  <Application>Microsoft Macintosh PowerPoint</Application>
  <PresentationFormat>On-screen Show (4:3)</PresentationFormat>
  <Paragraphs>151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Dissolving a Way of Life</vt:lpstr>
      <vt:lpstr>Section 1: Dissolving a Way of Life</vt:lpstr>
      <vt:lpstr>The Dawes Act</vt:lpstr>
      <vt:lpstr>Boomers</vt:lpstr>
      <vt:lpstr>Boomers: Indian Response</vt:lpstr>
      <vt:lpstr>Boomers: The Springer Amendment</vt:lpstr>
      <vt:lpstr>The First Land Opening</vt:lpstr>
      <vt:lpstr>The First Land Opening: The Run for the Unassigned Lands</vt:lpstr>
      <vt:lpstr>The First Land Opening: Claiming Land</vt:lpstr>
      <vt:lpstr>The First Land Opening: New Towns</vt:lpstr>
      <vt:lpstr>Homesteading</vt:lpstr>
      <vt:lpstr>Section 2: Oklahoma Territory</vt:lpstr>
      <vt:lpstr>Section 2: Oklahoma Territory</vt:lpstr>
      <vt:lpstr>The Organic Act</vt:lpstr>
      <vt:lpstr>Oklahoma Territory and Indian Territory</vt:lpstr>
      <vt:lpstr>The Organic Act: Greer County</vt:lpstr>
      <vt:lpstr>The Organic Act: No Man’s Land</vt:lpstr>
      <vt:lpstr>The Organic Act: First Territorial Government</vt:lpstr>
      <vt:lpstr>The Cherokee (Jerome) Commission</vt:lpstr>
      <vt:lpstr>More Land Openings</vt:lpstr>
      <vt:lpstr>Territorial Governors</vt:lpstr>
      <vt:lpstr>Land Openings</vt:lpstr>
      <vt:lpstr>The Last Land Distributions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443</cp:revision>
  <dcterms:created xsi:type="dcterms:W3CDTF">2010-06-02T19:20:05Z</dcterms:created>
  <dcterms:modified xsi:type="dcterms:W3CDTF">2019-08-27T16:54:28Z</dcterms:modified>
</cp:coreProperties>
</file>