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58" r:id="rId4"/>
    <p:sldId id="268" r:id="rId5"/>
    <p:sldId id="322" r:id="rId6"/>
    <p:sldId id="335" r:id="rId7"/>
    <p:sldId id="321" r:id="rId8"/>
    <p:sldId id="270" r:id="rId9"/>
    <p:sldId id="276" r:id="rId10"/>
    <p:sldId id="325" r:id="rId11"/>
    <p:sldId id="336" r:id="rId12"/>
    <p:sldId id="326" r:id="rId13"/>
    <p:sldId id="327" r:id="rId14"/>
    <p:sldId id="330" r:id="rId15"/>
    <p:sldId id="329" r:id="rId16"/>
    <p:sldId id="332" r:id="rId17"/>
    <p:sldId id="331" r:id="rId18"/>
    <p:sldId id="334" r:id="rId19"/>
    <p:sldId id="31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091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62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6/CPRR_&amp;_UPRR_Display_Ads_May_1869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7: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Opening the West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Trailblazing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Many trails began as animal paths.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Old Indian trails were also used.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Spanish priests, traders, and trappers followed the old Spanish trail – Natchitoches, Louisiana, up the Red River to Tillman County, and on to Santa Fe, New Mexico.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Early Trails</a:t>
            </a:r>
          </a:p>
        </p:txBody>
      </p:sp>
      <p:pic>
        <p:nvPicPr>
          <p:cNvPr id="5" name="Content Placeholder 4" descr="OK Early Tr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8229600" cy="39287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Trailblazing: The Santa Fe Trail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638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500" dirty="0">
                <a:solidFill>
                  <a:srgbClr val="080808"/>
                </a:solidFill>
              </a:rPr>
              <a:t>1848: Gold was discovered in California and began a gold rush. 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rgbClr val="080808"/>
                </a:solidFill>
              </a:rPr>
              <a:t>Trails to the west were rugged and dangerous, but took half the time of ship travel (6 months vs. 1 year). 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rgbClr val="080808"/>
                </a:solidFill>
              </a:rPr>
              <a:t>The Santa Fe trail began in Independence, MO. 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rgbClr val="080808"/>
                </a:solidFill>
              </a:rPr>
              <a:t>The Cimarron Route went through the Oklahoma Panhandle. It was shorter but drier than the Rocky Mountain Route. 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rgbClr val="080808"/>
                </a:solidFill>
              </a:rPr>
              <a:t>1821: William Becknell led the first wagon train on the trail.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rgbClr val="080808"/>
                </a:solidFill>
              </a:rPr>
              <a:t>1825: George Sibley surveyed the trail. 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rgbClr val="080808"/>
                </a:solidFill>
              </a:rPr>
              <a:t>1870s: Railroads became the best choice for travelers going west.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Trailblazing: Texas Road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Osage Trace went from St. Louis, MO to Santa Fe through Oklahoma and Texas.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It became known as the Texas Road.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Stations along the road provided relief for stage coaches and other travelers.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Trailblazing: The California Road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1849: Capt. Randolph Marcy led a caravan of gold seekers from Fort Smith, AK across Oklahoma toward Santa Fe, NM (over 800 miles).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trail became known as the California Road.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Travel was 4-15 miles/day, depending on the terrain and weather.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Rock Mary named for Mary Conway, one of the travelers in the group.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Trailblazing: Other California Trails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1849: Capt. L. Evans led a caravan from Fayetteville, AK.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It traveled the new Cherokee Trail through the Cherokee nation.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Another trail followed the California Trail to Coal Creek, then turned SW to El Paso, TX.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Traveling the Trails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10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Oregon Trail was more northerly; an estimated 75,000 travelers went west on northern trails in 1850.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Trails through Indian territory, more southerly, handled about 25,000 in the same year. 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80808"/>
                </a:solidFill>
              </a:rPr>
              <a:t>The Prairie Traveler </a:t>
            </a:r>
            <a:r>
              <a:rPr lang="en-US" dirty="0">
                <a:solidFill>
                  <a:srgbClr val="080808"/>
                </a:solidFill>
              </a:rPr>
              <a:t>by Capt. Marcy recommended routes, supplies, wagons, and animals need for a successful migration.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Weapons were needed for hunting and protection.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1851: Marcy establishes Fort Arbuckle (near Davis) to protect immigrants and keep peace with Indians. </a:t>
            </a:r>
            <a:endParaRPr lang="en-US" i="1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5105400" cy="5943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Transcontinental Railroad spanned the continent from the Atlantic to Pacific Oceans.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Kansas-Nebraska Act (1854) divided and organized the territory north of Oklahoma. 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Settlers entered these areas and plans for the railroad were begun.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Surveys were made to determine the best route, supervised by Secretary of War Jefferson Davis.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Surveys along the 35</a:t>
            </a:r>
            <a:r>
              <a:rPr lang="en-US" baseline="30000" dirty="0">
                <a:solidFill>
                  <a:srgbClr val="080808"/>
                </a:solidFill>
              </a:rPr>
              <a:t>th</a:t>
            </a:r>
            <a:r>
              <a:rPr lang="en-US" dirty="0">
                <a:solidFill>
                  <a:srgbClr val="080808"/>
                </a:solidFill>
              </a:rPr>
              <a:t> parallel provide much information about life in the area in the 1850s.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This route was not chosen, in the end, due to the Civil War and the push for a more northerly route.</a:t>
            </a:r>
          </a:p>
        </p:txBody>
      </p:sp>
      <p:pic>
        <p:nvPicPr>
          <p:cNvPr id="9" name="Content Placeholder 8" descr="Transcontinental Railroad_Ads_May_1869.jp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86400" y="685800"/>
            <a:ext cx="3429000" cy="558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65989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Railroad Survey</a:t>
            </a: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Butterfield Overland Mail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867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3500" dirty="0">
                <a:solidFill>
                  <a:srgbClr val="080808"/>
                </a:solidFill>
              </a:rPr>
              <a:t>Stagecoaches were used in the 1850s-1870s to haul mail and travelers.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3500" dirty="0">
                <a:solidFill>
                  <a:srgbClr val="080808"/>
                </a:solidFill>
              </a:rPr>
              <a:t>The telegraph did not stretch across the continent at first.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3500" dirty="0">
                <a:solidFill>
                  <a:srgbClr val="080808"/>
                </a:solidFill>
              </a:rPr>
              <a:t>The Butterfield Stage was a famous company with a route across Oklahoma, entering at Ft. Smith, AK, and traveling to the Red River via Boggy Depot and Colbert’s Ferry.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3500" dirty="0">
                <a:solidFill>
                  <a:srgbClr val="080808"/>
                </a:solidFill>
              </a:rPr>
              <a:t>Stations located along the way had fresh horses and refreshed travelers.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3500" dirty="0">
                <a:solidFill>
                  <a:srgbClr val="080808"/>
                </a:solidFill>
              </a:rPr>
              <a:t>Choctaw and Chickasaw nations had deals with the company to maintain roads and stations for a fee.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3500" dirty="0">
                <a:solidFill>
                  <a:srgbClr val="080808"/>
                </a:solidFill>
              </a:rPr>
              <a:t>The Choctaw had a toll system to cover expenses of the business in their territory.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3500" dirty="0">
                <a:solidFill>
                  <a:srgbClr val="080808"/>
                </a:solidFill>
              </a:rPr>
              <a:t>The first stage in 1858 with available trains took 4 days to go from St. Louis, MO to Sherman, TX or to San Francisco in 25 days.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3500" dirty="0">
                <a:solidFill>
                  <a:srgbClr val="080808"/>
                </a:solidFill>
              </a:rPr>
              <a:t>1860: The Pony Express increased the speed of mail travel.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3500" dirty="0">
                <a:solidFill>
                  <a:srgbClr val="080808"/>
                </a:solidFill>
              </a:rPr>
              <a:t>The Civil War delayed expansion of the Pony Express and stage coach route development.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Commons; all others public domain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4885267" cy="7620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Westward Movement</a:t>
            </a: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Territory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Westward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What factors led Americans and immigrants to move and settle in the West?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Westward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immigrant</a:t>
            </a:r>
          </a:p>
          <a:p>
            <a:pPr lvl="1"/>
            <a:r>
              <a:rPr lang="en-US" dirty="0"/>
              <a:t>buffer zone</a:t>
            </a:r>
          </a:p>
          <a:p>
            <a:pPr lvl="1"/>
            <a:r>
              <a:rPr lang="en-US" dirty="0"/>
              <a:t>annex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Manifest Destiny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Manifest Destiny was the belief that Americans should expand their land and spread their beliefs and ideals.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Births and immigration caused the population to rise.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Cheap land and opportunity for wealth led some to move west.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Westward movement of whites caused the federal government to continue to relocate native peoples to the “Great American Desert” (present day Oklahoma).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Louisiana had been a buffer zone between Euro-Americans and the Spanish, but settlers came into the region.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American settlers demanded protection from the federal government in Oregon (claimed by Great Britain), Texas and California (claimed by Spain).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President James K. Polk worked out treaty over Oregon and annexed Texas. The Mexican-American War (1846-1848) secured much of the southwest for the U.S. and the Gadsden Purchase (1853) set the final border between U.S. and Mexico. 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Territorial Expansion</a:t>
            </a:r>
          </a:p>
        </p:txBody>
      </p:sp>
      <p:pic>
        <p:nvPicPr>
          <p:cNvPr id="5" name="Content Placeholder 4" descr="US Expansion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143000"/>
            <a:ext cx="5664121" cy="3581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Impressions of Indian Territory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Indian Territory (later Oklahoma) was viewed as poor land for settlement (Capt. Benjamin Booneville).</a:t>
            </a:r>
          </a:p>
          <a:p>
            <a:r>
              <a:rPr lang="en-US" dirty="0">
                <a:solidFill>
                  <a:srgbClr val="080808"/>
                </a:solidFill>
              </a:rPr>
              <a:t>Dr. Josiah Gregg (1839) and </a:t>
            </a:r>
            <a:r>
              <a:rPr lang="en-US" dirty="0" err="1">
                <a:solidFill>
                  <a:srgbClr val="080808"/>
                </a:solidFill>
              </a:rPr>
              <a:t>Lts</a:t>
            </a:r>
            <a:r>
              <a:rPr lang="en-US" dirty="0">
                <a:solidFill>
                  <a:srgbClr val="080808"/>
                </a:solidFill>
              </a:rPr>
              <a:t>. James Albert and William Peck (1845) were famous explorers of the region.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Crossing the Territory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What were the best methods of travel for settlers moving West?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Crossing the Territory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station</a:t>
            </a:r>
          </a:p>
          <a:p>
            <a:pPr lvl="1"/>
            <a:r>
              <a:rPr lang="en-US" dirty="0"/>
              <a:t>caravan</a:t>
            </a:r>
          </a:p>
          <a:p>
            <a:pPr lvl="1"/>
            <a:r>
              <a:rPr lang="en-US" dirty="0"/>
              <a:t>transcontinental railroad</a:t>
            </a:r>
          </a:p>
          <a:p>
            <a:pPr lvl="1"/>
            <a:r>
              <a:rPr lang="en-US" dirty="0"/>
              <a:t>contract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6D9F0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3879</TotalTime>
  <Words>1047</Words>
  <Application>Microsoft Macintosh PowerPoint</Application>
  <PresentationFormat>On-screen Show (4:3)</PresentationFormat>
  <Paragraphs>108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Westward Movement</vt:lpstr>
      <vt:lpstr>Section 1: Westward Movement</vt:lpstr>
      <vt:lpstr>Manifest Destiny</vt:lpstr>
      <vt:lpstr>U.S. Territorial Expansion</vt:lpstr>
      <vt:lpstr>Impressions of Indian Territory</vt:lpstr>
      <vt:lpstr>Section 2: Crossing the Territory</vt:lpstr>
      <vt:lpstr>Section 2: Crossing the Territory</vt:lpstr>
      <vt:lpstr>Trailblazing</vt:lpstr>
      <vt:lpstr>Early Trails</vt:lpstr>
      <vt:lpstr>Trailblazing: The Santa Fe Trail</vt:lpstr>
      <vt:lpstr>Trailblazing: Texas Road</vt:lpstr>
      <vt:lpstr>Trailblazing: The California Road</vt:lpstr>
      <vt:lpstr>Trailblazing: Other California Trails</vt:lpstr>
      <vt:lpstr>Traveling the Trails</vt:lpstr>
      <vt:lpstr>Railroad Survey</vt:lpstr>
      <vt:lpstr>Butterfield Overland Mail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446</cp:revision>
  <dcterms:created xsi:type="dcterms:W3CDTF">2010-06-02T19:20:05Z</dcterms:created>
  <dcterms:modified xsi:type="dcterms:W3CDTF">2019-08-27T16:30:58Z</dcterms:modified>
</cp:coreProperties>
</file>