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52"/>
  </p:notesMasterIdLst>
  <p:handoutMasterIdLst>
    <p:handoutMasterId r:id="rId53"/>
  </p:handoutMasterIdLst>
  <p:sldIdLst>
    <p:sldId id="259" r:id="rId2"/>
    <p:sldId id="260" r:id="rId3"/>
    <p:sldId id="258" r:id="rId4"/>
    <p:sldId id="268" r:id="rId5"/>
    <p:sldId id="355" r:id="rId6"/>
    <p:sldId id="265" r:id="rId7"/>
    <p:sldId id="356" r:id="rId8"/>
    <p:sldId id="357" r:id="rId9"/>
    <p:sldId id="377" r:id="rId10"/>
    <p:sldId id="270" r:id="rId11"/>
    <p:sldId id="276" r:id="rId12"/>
    <p:sldId id="370" r:id="rId13"/>
    <p:sldId id="396" r:id="rId14"/>
    <p:sldId id="362" r:id="rId15"/>
    <p:sldId id="378" r:id="rId16"/>
    <p:sldId id="379" r:id="rId17"/>
    <p:sldId id="380" r:id="rId18"/>
    <p:sldId id="381" r:id="rId19"/>
    <p:sldId id="382" r:id="rId20"/>
    <p:sldId id="383" r:id="rId21"/>
    <p:sldId id="363" r:id="rId22"/>
    <p:sldId id="384" r:id="rId23"/>
    <p:sldId id="385" r:id="rId24"/>
    <p:sldId id="386" r:id="rId25"/>
    <p:sldId id="371" r:id="rId26"/>
    <p:sldId id="364" r:id="rId27"/>
    <p:sldId id="387" r:id="rId28"/>
    <p:sldId id="372" r:id="rId29"/>
    <p:sldId id="388" r:id="rId30"/>
    <p:sldId id="365" r:id="rId31"/>
    <p:sldId id="389" r:id="rId32"/>
    <p:sldId id="390" r:id="rId33"/>
    <p:sldId id="391" r:id="rId34"/>
    <p:sldId id="306" r:id="rId35"/>
    <p:sldId id="307" r:id="rId36"/>
    <p:sldId id="392" r:id="rId37"/>
    <p:sldId id="369" r:id="rId38"/>
    <p:sldId id="397" r:id="rId39"/>
    <p:sldId id="393" r:id="rId40"/>
    <p:sldId id="394" r:id="rId41"/>
    <p:sldId id="374" r:id="rId42"/>
    <p:sldId id="373" r:id="rId43"/>
    <p:sldId id="346" r:id="rId44"/>
    <p:sldId id="347" r:id="rId45"/>
    <p:sldId id="367" r:id="rId46"/>
    <p:sldId id="368" r:id="rId47"/>
    <p:sldId id="376" r:id="rId48"/>
    <p:sldId id="395" r:id="rId49"/>
    <p:sldId id="375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19" d="100"/>
          <a:sy n="119" d="100"/>
        </p:scale>
        <p:origin x="-80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85178-BA04-FB47-9815-F6E3547E1D7B}" type="doc">
      <dgm:prSet loTypeId="urn:microsoft.com/office/officeart/2005/8/layout/orgChart1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E8A685-FE72-C443-96FF-B70400070BC0}">
      <dgm:prSet phldrT="[Text]"/>
      <dgm:spPr/>
      <dgm:t>
        <a:bodyPr/>
        <a:lstStyle/>
        <a:p>
          <a:r>
            <a:rPr lang="en-US" dirty="0" smtClean="0"/>
            <a:t>Louisiana Constitution</a:t>
          </a:r>
          <a:endParaRPr lang="en-US" dirty="0"/>
        </a:p>
      </dgm:t>
    </dgm:pt>
    <dgm:pt modelId="{CA30931A-AE99-4847-B576-F83B5B8747D1}" type="parTrans" cxnId="{42B93E88-41C2-9F40-8AD7-2943F100AC7D}">
      <dgm:prSet/>
      <dgm:spPr/>
      <dgm:t>
        <a:bodyPr/>
        <a:lstStyle/>
        <a:p>
          <a:endParaRPr lang="en-US"/>
        </a:p>
      </dgm:t>
    </dgm:pt>
    <dgm:pt modelId="{86EC77E4-9BFD-8A42-BCC6-E9BAFF5C0208}" type="sibTrans" cxnId="{42B93E88-41C2-9F40-8AD7-2943F100AC7D}">
      <dgm:prSet/>
      <dgm:spPr/>
      <dgm:t>
        <a:bodyPr/>
        <a:lstStyle/>
        <a:p>
          <a:endParaRPr lang="en-US"/>
        </a:p>
      </dgm:t>
    </dgm:pt>
    <dgm:pt modelId="{1CFD97AB-D4F9-3B49-8C4B-8BC84F936CA4}">
      <dgm:prSet phldrT="[Text]"/>
      <dgm:spPr/>
      <dgm:t>
        <a:bodyPr/>
        <a:lstStyle/>
        <a:p>
          <a:r>
            <a:rPr lang="en-US" dirty="0" smtClean="0"/>
            <a:t>Executive Branch</a:t>
          </a:r>
          <a:endParaRPr lang="en-US" dirty="0"/>
        </a:p>
      </dgm:t>
    </dgm:pt>
    <dgm:pt modelId="{6EDE3A48-0C36-084A-B074-4D5FB8350C43}" type="parTrans" cxnId="{29785615-4AE2-5048-BE76-BBBDB70FCDC9}">
      <dgm:prSet/>
      <dgm:spPr/>
      <dgm:t>
        <a:bodyPr/>
        <a:lstStyle/>
        <a:p>
          <a:endParaRPr lang="en-US"/>
        </a:p>
      </dgm:t>
    </dgm:pt>
    <dgm:pt modelId="{D1D34428-CB5D-584D-A753-DB81CF13B9D0}" type="sibTrans" cxnId="{29785615-4AE2-5048-BE76-BBBDB70FCDC9}">
      <dgm:prSet/>
      <dgm:spPr/>
      <dgm:t>
        <a:bodyPr/>
        <a:lstStyle/>
        <a:p>
          <a:endParaRPr lang="en-US"/>
        </a:p>
      </dgm:t>
    </dgm:pt>
    <dgm:pt modelId="{D0B99A5E-068B-8F49-A1FE-1F2AD2C568AE}">
      <dgm:prSet phldrT="[Text]"/>
      <dgm:spPr/>
      <dgm:t>
        <a:bodyPr/>
        <a:lstStyle/>
        <a:p>
          <a:r>
            <a:rPr lang="en-US" dirty="0" smtClean="0"/>
            <a:t>Legislative Branch</a:t>
          </a:r>
          <a:endParaRPr lang="en-US" dirty="0"/>
        </a:p>
      </dgm:t>
    </dgm:pt>
    <dgm:pt modelId="{87B9436B-B45D-854E-A516-756FDA9A35EF}" type="parTrans" cxnId="{CEEB6BC0-95D1-7B47-8029-EDF3AFAC4BBA}">
      <dgm:prSet/>
      <dgm:spPr/>
      <dgm:t>
        <a:bodyPr/>
        <a:lstStyle/>
        <a:p>
          <a:endParaRPr lang="en-US"/>
        </a:p>
      </dgm:t>
    </dgm:pt>
    <dgm:pt modelId="{7A97C510-4295-5C44-87AE-D408E82E38D0}" type="sibTrans" cxnId="{CEEB6BC0-95D1-7B47-8029-EDF3AFAC4BBA}">
      <dgm:prSet/>
      <dgm:spPr/>
      <dgm:t>
        <a:bodyPr/>
        <a:lstStyle/>
        <a:p>
          <a:endParaRPr lang="en-US"/>
        </a:p>
      </dgm:t>
    </dgm:pt>
    <dgm:pt modelId="{06E753A3-3155-F349-B238-F9C36C275121}">
      <dgm:prSet phldrT="[Text]"/>
      <dgm:spPr/>
      <dgm:t>
        <a:bodyPr/>
        <a:lstStyle/>
        <a:p>
          <a:r>
            <a:rPr lang="en-US" dirty="0" smtClean="0"/>
            <a:t>Judicial Branch</a:t>
          </a:r>
          <a:endParaRPr lang="en-US" dirty="0"/>
        </a:p>
      </dgm:t>
    </dgm:pt>
    <dgm:pt modelId="{4DE38A65-AB8B-A44C-8711-8B0EE18919A0}" type="parTrans" cxnId="{A2E6581A-1A6C-CA41-BD06-106A4935DDE3}">
      <dgm:prSet/>
      <dgm:spPr/>
      <dgm:t>
        <a:bodyPr/>
        <a:lstStyle/>
        <a:p>
          <a:endParaRPr lang="en-US"/>
        </a:p>
      </dgm:t>
    </dgm:pt>
    <dgm:pt modelId="{EE1BF5AB-BA50-FC42-9D0F-FD0EBDB2209E}" type="sibTrans" cxnId="{A2E6581A-1A6C-CA41-BD06-106A4935DDE3}">
      <dgm:prSet/>
      <dgm:spPr/>
      <dgm:t>
        <a:bodyPr/>
        <a:lstStyle/>
        <a:p>
          <a:endParaRPr lang="en-US"/>
        </a:p>
      </dgm:t>
    </dgm:pt>
    <dgm:pt modelId="{8952CF4A-E9B6-F94C-AFC3-5EF4F23CFC4C}">
      <dgm:prSet/>
      <dgm:spPr/>
      <dgm:t>
        <a:bodyPr/>
        <a:lstStyle/>
        <a:p>
          <a:r>
            <a:rPr lang="en-US" dirty="0" smtClean="0"/>
            <a:t>Governor, Lt. Governor, Secretary of State, Attorney General, and more </a:t>
          </a:r>
          <a:endParaRPr lang="en-US" dirty="0"/>
        </a:p>
      </dgm:t>
    </dgm:pt>
    <dgm:pt modelId="{66B08E81-D682-C247-8394-86A63BE8512C}" type="parTrans" cxnId="{A61E7C04-B5D3-2540-8A54-330432A4236E}">
      <dgm:prSet/>
      <dgm:spPr/>
      <dgm:t>
        <a:bodyPr/>
        <a:lstStyle/>
        <a:p>
          <a:endParaRPr lang="en-US"/>
        </a:p>
      </dgm:t>
    </dgm:pt>
    <dgm:pt modelId="{9AB5AFE4-D9C4-1D47-B8C7-B5FBABA4ECE4}" type="sibTrans" cxnId="{A61E7C04-B5D3-2540-8A54-330432A4236E}">
      <dgm:prSet/>
      <dgm:spPr/>
      <dgm:t>
        <a:bodyPr/>
        <a:lstStyle/>
        <a:p>
          <a:endParaRPr lang="en-US"/>
        </a:p>
      </dgm:t>
    </dgm:pt>
    <dgm:pt modelId="{8EA35B1B-6040-9949-8C93-4FAC2A8690C9}">
      <dgm:prSet/>
      <dgm:spPr/>
      <dgm:t>
        <a:bodyPr/>
        <a:lstStyle/>
        <a:p>
          <a:r>
            <a:rPr lang="en-US" dirty="0" smtClean="0"/>
            <a:t>Senators &amp; Representatives</a:t>
          </a:r>
          <a:endParaRPr lang="en-US" dirty="0"/>
        </a:p>
      </dgm:t>
    </dgm:pt>
    <dgm:pt modelId="{11B31F45-7F1A-9843-9267-2C0DA6997EDC}" type="parTrans" cxnId="{0C3861A2-8F3F-3A42-83EF-A7C95BB0B4EB}">
      <dgm:prSet/>
      <dgm:spPr/>
      <dgm:t>
        <a:bodyPr/>
        <a:lstStyle/>
        <a:p>
          <a:endParaRPr lang="en-US"/>
        </a:p>
      </dgm:t>
    </dgm:pt>
    <dgm:pt modelId="{AA24629D-49FF-514F-88C4-A3786014C184}" type="sibTrans" cxnId="{0C3861A2-8F3F-3A42-83EF-A7C95BB0B4EB}">
      <dgm:prSet/>
      <dgm:spPr/>
      <dgm:t>
        <a:bodyPr/>
        <a:lstStyle/>
        <a:p>
          <a:endParaRPr lang="en-US"/>
        </a:p>
      </dgm:t>
    </dgm:pt>
    <dgm:pt modelId="{723F46D0-DF76-784F-8161-969B1D52E197}">
      <dgm:prSet/>
      <dgm:spPr/>
      <dgm:t>
        <a:bodyPr/>
        <a:lstStyle/>
        <a:p>
          <a:r>
            <a:rPr lang="en-US" dirty="0" smtClean="0"/>
            <a:t>Louisiana Supreme Court and lower courts</a:t>
          </a:r>
          <a:endParaRPr lang="en-US" dirty="0"/>
        </a:p>
      </dgm:t>
    </dgm:pt>
    <dgm:pt modelId="{9189FC4C-03F1-4D4E-8277-2769455E7A5A}" type="parTrans" cxnId="{59CA620D-EAA4-9742-9831-3531A3F521C2}">
      <dgm:prSet/>
      <dgm:spPr/>
      <dgm:t>
        <a:bodyPr/>
        <a:lstStyle/>
        <a:p>
          <a:endParaRPr lang="en-US"/>
        </a:p>
      </dgm:t>
    </dgm:pt>
    <dgm:pt modelId="{489D68D1-BB2C-5D47-8E56-0FF31FD11EA8}" type="sibTrans" cxnId="{59CA620D-EAA4-9742-9831-3531A3F521C2}">
      <dgm:prSet/>
      <dgm:spPr/>
      <dgm:t>
        <a:bodyPr/>
        <a:lstStyle/>
        <a:p>
          <a:endParaRPr lang="en-US"/>
        </a:p>
      </dgm:t>
    </dgm:pt>
    <dgm:pt modelId="{F2F01C7D-728F-BA49-9A7A-955204E193E8}" type="pres">
      <dgm:prSet presAssocID="{86C85178-BA04-FB47-9815-F6E3547E1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F9F8A3-0ECB-C34A-AEA6-6879B3FDD8AC}" type="pres">
      <dgm:prSet presAssocID="{80E8A685-FE72-C443-96FF-B70400070BC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C3F4600-0366-5E49-A1BC-8428072546E9}" type="pres">
      <dgm:prSet presAssocID="{80E8A685-FE72-C443-96FF-B70400070BC0}" presName="rootComposite1" presStyleCnt="0"/>
      <dgm:spPr/>
      <dgm:t>
        <a:bodyPr/>
        <a:lstStyle/>
        <a:p>
          <a:endParaRPr lang="en-US"/>
        </a:p>
      </dgm:t>
    </dgm:pt>
    <dgm:pt modelId="{05B8503B-60A5-5340-9CF7-3CE7E931B22C}" type="pres">
      <dgm:prSet presAssocID="{80E8A685-FE72-C443-96FF-B70400070BC0}" presName="rootText1" presStyleLbl="node0" presStyleIdx="0" presStyleCnt="1" custLinFactNeighborX="28486" custLinFactNeighborY="-44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A8EBD2-F386-DD4E-8CB9-13DA68EC8F55}" type="pres">
      <dgm:prSet presAssocID="{80E8A685-FE72-C443-96FF-B70400070B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878ED9A-810A-D149-A6E8-6425A9F04FD7}" type="pres">
      <dgm:prSet presAssocID="{80E8A685-FE72-C443-96FF-B70400070BC0}" presName="hierChild2" presStyleCnt="0"/>
      <dgm:spPr/>
      <dgm:t>
        <a:bodyPr/>
        <a:lstStyle/>
        <a:p>
          <a:endParaRPr lang="en-US"/>
        </a:p>
      </dgm:t>
    </dgm:pt>
    <dgm:pt modelId="{C6ED608D-696E-5E40-B027-FCE50280401C}" type="pres">
      <dgm:prSet presAssocID="{6EDE3A48-0C36-084A-B074-4D5FB8350C4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4508D5B-F9A8-204E-A0B1-6C52A4F36E5F}" type="pres">
      <dgm:prSet presAssocID="{1CFD97AB-D4F9-3B49-8C4B-8BC84F936C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AAAC35C-BA3E-4645-BC2D-8BA0AF4D359F}" type="pres">
      <dgm:prSet presAssocID="{1CFD97AB-D4F9-3B49-8C4B-8BC84F936CA4}" presName="rootComposite" presStyleCnt="0"/>
      <dgm:spPr/>
      <dgm:t>
        <a:bodyPr/>
        <a:lstStyle/>
        <a:p>
          <a:endParaRPr lang="en-US"/>
        </a:p>
      </dgm:t>
    </dgm:pt>
    <dgm:pt modelId="{24C2543D-CF24-9E40-AA62-1FDA543A08D4}" type="pres">
      <dgm:prSet presAssocID="{1CFD97AB-D4F9-3B49-8C4B-8BC84F936CA4}" presName="rootText" presStyleLbl="node2" presStyleIdx="0" presStyleCnt="3" custLinFactNeighborY="-15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D91F02-6272-B14F-BFE4-AF71512DB01B}" type="pres">
      <dgm:prSet presAssocID="{1CFD97AB-D4F9-3B49-8C4B-8BC84F936C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C72E0F60-014F-3640-9A4F-E779A4642693}" type="pres">
      <dgm:prSet presAssocID="{1CFD97AB-D4F9-3B49-8C4B-8BC84F936CA4}" presName="hierChild4" presStyleCnt="0"/>
      <dgm:spPr/>
      <dgm:t>
        <a:bodyPr/>
        <a:lstStyle/>
        <a:p>
          <a:endParaRPr lang="en-US"/>
        </a:p>
      </dgm:t>
    </dgm:pt>
    <dgm:pt modelId="{3BA7176B-928B-8F4B-ACB7-7950A4B951DC}" type="pres">
      <dgm:prSet presAssocID="{66B08E81-D682-C247-8394-86A63BE8512C}" presName="Name37" presStyleLbl="parChTrans1D3" presStyleIdx="0" presStyleCnt="3"/>
      <dgm:spPr/>
      <dgm:t>
        <a:bodyPr/>
        <a:lstStyle/>
        <a:p>
          <a:endParaRPr lang="en-US"/>
        </a:p>
      </dgm:t>
    </dgm:pt>
    <dgm:pt modelId="{1AD75468-5718-5344-8620-E9C381D3279D}" type="pres">
      <dgm:prSet presAssocID="{8952CF4A-E9B6-F94C-AFC3-5EF4F23CFC4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2F7C65B-FD3E-D44C-BFCA-4DF3EE94E44B}" type="pres">
      <dgm:prSet presAssocID="{8952CF4A-E9B6-F94C-AFC3-5EF4F23CFC4C}" presName="rootComposite" presStyleCnt="0"/>
      <dgm:spPr/>
      <dgm:t>
        <a:bodyPr/>
        <a:lstStyle/>
        <a:p>
          <a:endParaRPr lang="en-US"/>
        </a:p>
      </dgm:t>
    </dgm:pt>
    <dgm:pt modelId="{CACB581A-8CEC-B140-B038-E2835406C5A5}" type="pres">
      <dgm:prSet presAssocID="{8952CF4A-E9B6-F94C-AFC3-5EF4F23CFC4C}" presName="rootText" presStyleLbl="node3" presStyleIdx="0" presStyleCnt="3" custLinFactNeighborX="-9262" custLinFactNeighborY="-31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B21EB7-F227-FC44-ABFD-B7A6FC9764ED}" type="pres">
      <dgm:prSet presAssocID="{8952CF4A-E9B6-F94C-AFC3-5EF4F23CFC4C}" presName="rootConnector" presStyleLbl="node3" presStyleIdx="0" presStyleCnt="3"/>
      <dgm:spPr/>
      <dgm:t>
        <a:bodyPr/>
        <a:lstStyle/>
        <a:p>
          <a:endParaRPr lang="en-US"/>
        </a:p>
      </dgm:t>
    </dgm:pt>
    <dgm:pt modelId="{7D38BD7B-CBF7-E048-8FF7-1AE4EB234030}" type="pres">
      <dgm:prSet presAssocID="{8952CF4A-E9B6-F94C-AFC3-5EF4F23CFC4C}" presName="hierChild4" presStyleCnt="0"/>
      <dgm:spPr/>
      <dgm:t>
        <a:bodyPr/>
        <a:lstStyle/>
        <a:p>
          <a:endParaRPr lang="en-US"/>
        </a:p>
      </dgm:t>
    </dgm:pt>
    <dgm:pt modelId="{2BA84985-7969-5840-BA6A-5DF716B327CD}" type="pres">
      <dgm:prSet presAssocID="{8952CF4A-E9B6-F94C-AFC3-5EF4F23CFC4C}" presName="hierChild5" presStyleCnt="0"/>
      <dgm:spPr/>
      <dgm:t>
        <a:bodyPr/>
        <a:lstStyle/>
        <a:p>
          <a:endParaRPr lang="en-US"/>
        </a:p>
      </dgm:t>
    </dgm:pt>
    <dgm:pt modelId="{AEABF6DC-E625-7A4C-AB35-9A7380D07EF0}" type="pres">
      <dgm:prSet presAssocID="{1CFD97AB-D4F9-3B49-8C4B-8BC84F936CA4}" presName="hierChild5" presStyleCnt="0"/>
      <dgm:spPr/>
      <dgm:t>
        <a:bodyPr/>
        <a:lstStyle/>
        <a:p>
          <a:endParaRPr lang="en-US"/>
        </a:p>
      </dgm:t>
    </dgm:pt>
    <dgm:pt modelId="{E2E99D6A-7B34-4341-8FC2-CD588031ACCD}" type="pres">
      <dgm:prSet presAssocID="{87B9436B-B45D-854E-A516-756FDA9A35E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A3D089B-F9EE-A245-AD53-824BCC9507AC}" type="pres">
      <dgm:prSet presAssocID="{D0B99A5E-068B-8F49-A1FE-1F2AD2C568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F9A2E85-C1AD-9745-BCE2-4E960221D409}" type="pres">
      <dgm:prSet presAssocID="{D0B99A5E-068B-8F49-A1FE-1F2AD2C568AE}" presName="rootComposite" presStyleCnt="0"/>
      <dgm:spPr/>
      <dgm:t>
        <a:bodyPr/>
        <a:lstStyle/>
        <a:p>
          <a:endParaRPr lang="en-US"/>
        </a:p>
      </dgm:t>
    </dgm:pt>
    <dgm:pt modelId="{36B329C9-44D1-9549-A8A2-6A6900049844}" type="pres">
      <dgm:prSet presAssocID="{D0B99A5E-068B-8F49-A1FE-1F2AD2C568AE}" presName="rootText" presStyleLbl="node2" presStyleIdx="1" presStyleCnt="3" custLinFactNeighborY="-15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67E9B-A8A3-0C43-A6CB-8CCB9E314141}" type="pres">
      <dgm:prSet presAssocID="{D0B99A5E-068B-8F49-A1FE-1F2AD2C568AE}" presName="rootConnector" presStyleLbl="node2" presStyleIdx="1" presStyleCnt="3"/>
      <dgm:spPr/>
      <dgm:t>
        <a:bodyPr/>
        <a:lstStyle/>
        <a:p>
          <a:endParaRPr lang="en-US"/>
        </a:p>
      </dgm:t>
    </dgm:pt>
    <dgm:pt modelId="{1D6293E4-7FFF-ED4D-B4C3-C97C29086A45}" type="pres">
      <dgm:prSet presAssocID="{D0B99A5E-068B-8F49-A1FE-1F2AD2C568AE}" presName="hierChild4" presStyleCnt="0"/>
      <dgm:spPr/>
      <dgm:t>
        <a:bodyPr/>
        <a:lstStyle/>
        <a:p>
          <a:endParaRPr lang="en-US"/>
        </a:p>
      </dgm:t>
    </dgm:pt>
    <dgm:pt modelId="{29E33DD9-5F68-4C43-A5E6-24B5099D2E8A}" type="pres">
      <dgm:prSet presAssocID="{11B31F45-7F1A-9843-9267-2C0DA6997EDC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F93B956-79F0-8244-89A2-0A05ACCB868F}" type="pres">
      <dgm:prSet presAssocID="{8EA35B1B-6040-9949-8C93-4FAC2A8690C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A7F6415-2220-964B-9816-D25892A9E161}" type="pres">
      <dgm:prSet presAssocID="{8EA35B1B-6040-9949-8C93-4FAC2A8690C9}" presName="rootComposite" presStyleCnt="0"/>
      <dgm:spPr/>
      <dgm:t>
        <a:bodyPr/>
        <a:lstStyle/>
        <a:p>
          <a:endParaRPr lang="en-US"/>
        </a:p>
      </dgm:t>
    </dgm:pt>
    <dgm:pt modelId="{5FF8FF3E-B193-2B40-BFF7-6EFF6327C9C7}" type="pres">
      <dgm:prSet presAssocID="{8EA35B1B-6040-9949-8C93-4FAC2A8690C9}" presName="rootText" presStyleLbl="node3" presStyleIdx="1" presStyleCnt="3" custLinFactNeighborX="-10581" custLinFactNeighborY="-31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02309B-C6D4-594D-AAFF-15912C09FCB7}" type="pres">
      <dgm:prSet presAssocID="{8EA35B1B-6040-9949-8C93-4FAC2A8690C9}" presName="rootConnector" presStyleLbl="node3" presStyleIdx="1" presStyleCnt="3"/>
      <dgm:spPr/>
      <dgm:t>
        <a:bodyPr/>
        <a:lstStyle/>
        <a:p>
          <a:endParaRPr lang="en-US"/>
        </a:p>
      </dgm:t>
    </dgm:pt>
    <dgm:pt modelId="{FC3E5F61-E115-8045-8AB5-12F82CD77EB6}" type="pres">
      <dgm:prSet presAssocID="{8EA35B1B-6040-9949-8C93-4FAC2A8690C9}" presName="hierChild4" presStyleCnt="0"/>
      <dgm:spPr/>
      <dgm:t>
        <a:bodyPr/>
        <a:lstStyle/>
        <a:p>
          <a:endParaRPr lang="en-US"/>
        </a:p>
      </dgm:t>
    </dgm:pt>
    <dgm:pt modelId="{F82ABC2C-5FB2-844C-A85C-BF704C6907E9}" type="pres">
      <dgm:prSet presAssocID="{8EA35B1B-6040-9949-8C93-4FAC2A8690C9}" presName="hierChild5" presStyleCnt="0"/>
      <dgm:spPr/>
      <dgm:t>
        <a:bodyPr/>
        <a:lstStyle/>
        <a:p>
          <a:endParaRPr lang="en-US"/>
        </a:p>
      </dgm:t>
    </dgm:pt>
    <dgm:pt modelId="{E129D8D3-A227-4245-9787-517DB22DCC38}" type="pres">
      <dgm:prSet presAssocID="{D0B99A5E-068B-8F49-A1FE-1F2AD2C568AE}" presName="hierChild5" presStyleCnt="0"/>
      <dgm:spPr/>
      <dgm:t>
        <a:bodyPr/>
        <a:lstStyle/>
        <a:p>
          <a:endParaRPr lang="en-US"/>
        </a:p>
      </dgm:t>
    </dgm:pt>
    <dgm:pt modelId="{9EDE572D-500E-6A4D-AA15-4335B8F0D161}" type="pres">
      <dgm:prSet presAssocID="{4DE38A65-AB8B-A44C-8711-8B0EE18919A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17999FF-C874-3744-860C-DF49EA1DC058}" type="pres">
      <dgm:prSet presAssocID="{06E753A3-3155-F349-B238-F9C36C2751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856BCC1-3C92-1444-94D3-060B221AFC61}" type="pres">
      <dgm:prSet presAssocID="{06E753A3-3155-F349-B238-F9C36C275121}" presName="rootComposite" presStyleCnt="0"/>
      <dgm:spPr/>
      <dgm:t>
        <a:bodyPr/>
        <a:lstStyle/>
        <a:p>
          <a:endParaRPr lang="en-US"/>
        </a:p>
      </dgm:t>
    </dgm:pt>
    <dgm:pt modelId="{4C97CA53-BF63-414C-BA20-E06BCB1B8E82}" type="pres">
      <dgm:prSet presAssocID="{06E753A3-3155-F349-B238-F9C36C275121}" presName="rootText" presStyleLbl="node2" presStyleIdx="2" presStyleCnt="3" custLinFactNeighborY="-15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B35DC-DE0F-2842-AEF5-83962573093C}" type="pres">
      <dgm:prSet presAssocID="{06E753A3-3155-F349-B238-F9C36C275121}" presName="rootConnector" presStyleLbl="node2" presStyleIdx="2" presStyleCnt="3"/>
      <dgm:spPr/>
      <dgm:t>
        <a:bodyPr/>
        <a:lstStyle/>
        <a:p>
          <a:endParaRPr lang="en-US"/>
        </a:p>
      </dgm:t>
    </dgm:pt>
    <dgm:pt modelId="{F7059435-944E-9C4C-BF3E-F0DAB670D797}" type="pres">
      <dgm:prSet presAssocID="{06E753A3-3155-F349-B238-F9C36C275121}" presName="hierChild4" presStyleCnt="0"/>
      <dgm:spPr/>
      <dgm:t>
        <a:bodyPr/>
        <a:lstStyle/>
        <a:p>
          <a:endParaRPr lang="en-US"/>
        </a:p>
      </dgm:t>
    </dgm:pt>
    <dgm:pt modelId="{6351D232-3F89-DD4A-B5B4-1DADFEE6BCED}" type="pres">
      <dgm:prSet presAssocID="{9189FC4C-03F1-4D4E-8277-2769455E7A5A}" presName="Name37" presStyleLbl="parChTrans1D3" presStyleIdx="2" presStyleCnt="3"/>
      <dgm:spPr/>
      <dgm:t>
        <a:bodyPr/>
        <a:lstStyle/>
        <a:p>
          <a:endParaRPr lang="en-US"/>
        </a:p>
      </dgm:t>
    </dgm:pt>
    <dgm:pt modelId="{9FD73A8D-8314-5949-BCCD-3AE728C3FAA8}" type="pres">
      <dgm:prSet presAssocID="{723F46D0-DF76-784F-8161-969B1D52E1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F3612A7-45B4-4347-96D6-A19DF1F7C1D3}" type="pres">
      <dgm:prSet presAssocID="{723F46D0-DF76-784F-8161-969B1D52E197}" presName="rootComposite" presStyleCnt="0"/>
      <dgm:spPr/>
      <dgm:t>
        <a:bodyPr/>
        <a:lstStyle/>
        <a:p>
          <a:endParaRPr lang="en-US"/>
        </a:p>
      </dgm:t>
    </dgm:pt>
    <dgm:pt modelId="{7DB5176B-85A4-BC43-8CA9-39215D0549FA}" type="pres">
      <dgm:prSet presAssocID="{723F46D0-DF76-784F-8161-969B1D52E197}" presName="rootText" presStyleLbl="node3" presStyleIdx="2" presStyleCnt="3" custLinFactNeighborX="-12070" custLinFactNeighborY="-3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D81AB3-7637-EF4E-A46A-68A2065B116B}" type="pres">
      <dgm:prSet presAssocID="{723F46D0-DF76-784F-8161-969B1D52E197}" presName="rootConnector" presStyleLbl="node3" presStyleIdx="2" presStyleCnt="3"/>
      <dgm:spPr/>
      <dgm:t>
        <a:bodyPr/>
        <a:lstStyle/>
        <a:p>
          <a:endParaRPr lang="en-US"/>
        </a:p>
      </dgm:t>
    </dgm:pt>
    <dgm:pt modelId="{AFCE3507-9AE2-B949-A322-DF9688DAC4EC}" type="pres">
      <dgm:prSet presAssocID="{723F46D0-DF76-784F-8161-969B1D52E197}" presName="hierChild4" presStyleCnt="0"/>
      <dgm:spPr/>
      <dgm:t>
        <a:bodyPr/>
        <a:lstStyle/>
        <a:p>
          <a:endParaRPr lang="en-US"/>
        </a:p>
      </dgm:t>
    </dgm:pt>
    <dgm:pt modelId="{9E3EB308-9E32-FB4E-A237-76B5454D01AB}" type="pres">
      <dgm:prSet presAssocID="{723F46D0-DF76-784F-8161-969B1D52E197}" presName="hierChild5" presStyleCnt="0"/>
      <dgm:spPr/>
      <dgm:t>
        <a:bodyPr/>
        <a:lstStyle/>
        <a:p>
          <a:endParaRPr lang="en-US"/>
        </a:p>
      </dgm:t>
    </dgm:pt>
    <dgm:pt modelId="{3C0BEF91-14B7-C440-846D-3F05813275B6}" type="pres">
      <dgm:prSet presAssocID="{06E753A3-3155-F349-B238-F9C36C275121}" presName="hierChild5" presStyleCnt="0"/>
      <dgm:spPr/>
      <dgm:t>
        <a:bodyPr/>
        <a:lstStyle/>
        <a:p>
          <a:endParaRPr lang="en-US"/>
        </a:p>
      </dgm:t>
    </dgm:pt>
    <dgm:pt modelId="{AE355291-07EE-F14C-8B1E-B248D5120745}" type="pres">
      <dgm:prSet presAssocID="{80E8A685-FE72-C443-96FF-B70400070BC0}" presName="hierChild3" presStyleCnt="0"/>
      <dgm:spPr/>
      <dgm:t>
        <a:bodyPr/>
        <a:lstStyle/>
        <a:p>
          <a:endParaRPr lang="en-US"/>
        </a:p>
      </dgm:t>
    </dgm:pt>
  </dgm:ptLst>
  <dgm:cxnLst>
    <dgm:cxn modelId="{D80F9B05-D832-7547-9F0B-7AEB45196F09}" type="presOf" srcId="{4DE38A65-AB8B-A44C-8711-8B0EE18919A0}" destId="{9EDE572D-500E-6A4D-AA15-4335B8F0D161}" srcOrd="0" destOrd="0" presId="urn:microsoft.com/office/officeart/2005/8/layout/orgChart1"/>
    <dgm:cxn modelId="{9A933458-547E-DA44-8AD3-D772E093E9E6}" type="presOf" srcId="{1CFD97AB-D4F9-3B49-8C4B-8BC84F936CA4}" destId="{24C2543D-CF24-9E40-AA62-1FDA543A08D4}" srcOrd="0" destOrd="0" presId="urn:microsoft.com/office/officeart/2005/8/layout/orgChart1"/>
    <dgm:cxn modelId="{F632BDFC-9DAE-F34B-9BC0-B8318DA309F5}" type="presOf" srcId="{D0B99A5E-068B-8F49-A1FE-1F2AD2C568AE}" destId="{36B329C9-44D1-9549-A8A2-6A6900049844}" srcOrd="0" destOrd="0" presId="urn:microsoft.com/office/officeart/2005/8/layout/orgChart1"/>
    <dgm:cxn modelId="{BCEF789B-EA15-A741-868A-D5D3F91ADDCF}" type="presOf" srcId="{11B31F45-7F1A-9843-9267-2C0DA6997EDC}" destId="{29E33DD9-5F68-4C43-A5E6-24B5099D2E8A}" srcOrd="0" destOrd="0" presId="urn:microsoft.com/office/officeart/2005/8/layout/orgChart1"/>
    <dgm:cxn modelId="{447DA4D3-6926-174A-81EB-C0BB6026F354}" type="presOf" srcId="{66B08E81-D682-C247-8394-86A63BE8512C}" destId="{3BA7176B-928B-8F4B-ACB7-7950A4B951DC}" srcOrd="0" destOrd="0" presId="urn:microsoft.com/office/officeart/2005/8/layout/orgChart1"/>
    <dgm:cxn modelId="{B40B2226-B1F0-734E-9D03-1261BDE8C16A}" type="presOf" srcId="{723F46D0-DF76-784F-8161-969B1D52E197}" destId="{76D81AB3-7637-EF4E-A46A-68A2065B116B}" srcOrd="1" destOrd="0" presId="urn:microsoft.com/office/officeart/2005/8/layout/orgChart1"/>
    <dgm:cxn modelId="{44175395-915F-E54C-9093-675BFB498B8D}" type="presOf" srcId="{723F46D0-DF76-784F-8161-969B1D52E197}" destId="{7DB5176B-85A4-BC43-8CA9-39215D0549FA}" srcOrd="0" destOrd="0" presId="urn:microsoft.com/office/officeart/2005/8/layout/orgChart1"/>
    <dgm:cxn modelId="{983C68AF-7E9B-0044-BABC-CB52163A8FEE}" type="presOf" srcId="{86C85178-BA04-FB47-9815-F6E3547E1D7B}" destId="{F2F01C7D-728F-BA49-9A7A-955204E193E8}" srcOrd="0" destOrd="0" presId="urn:microsoft.com/office/officeart/2005/8/layout/orgChart1"/>
    <dgm:cxn modelId="{CBB9C240-535E-EE48-B121-CD62BD7092EC}" type="presOf" srcId="{6EDE3A48-0C36-084A-B074-4D5FB8350C43}" destId="{C6ED608D-696E-5E40-B027-FCE50280401C}" srcOrd="0" destOrd="0" presId="urn:microsoft.com/office/officeart/2005/8/layout/orgChart1"/>
    <dgm:cxn modelId="{5F8EDECD-EF5E-CC41-90E8-706617098014}" type="presOf" srcId="{8952CF4A-E9B6-F94C-AFC3-5EF4F23CFC4C}" destId="{93B21EB7-F227-FC44-ABFD-B7A6FC9764ED}" srcOrd="1" destOrd="0" presId="urn:microsoft.com/office/officeart/2005/8/layout/orgChart1"/>
    <dgm:cxn modelId="{29785615-4AE2-5048-BE76-BBBDB70FCDC9}" srcId="{80E8A685-FE72-C443-96FF-B70400070BC0}" destId="{1CFD97AB-D4F9-3B49-8C4B-8BC84F936CA4}" srcOrd="0" destOrd="0" parTransId="{6EDE3A48-0C36-084A-B074-4D5FB8350C43}" sibTransId="{D1D34428-CB5D-584D-A753-DB81CF13B9D0}"/>
    <dgm:cxn modelId="{375243FF-ACCD-0246-9A77-A994F9FC7AB6}" type="presOf" srcId="{9189FC4C-03F1-4D4E-8277-2769455E7A5A}" destId="{6351D232-3F89-DD4A-B5B4-1DADFEE6BCED}" srcOrd="0" destOrd="0" presId="urn:microsoft.com/office/officeart/2005/8/layout/orgChart1"/>
    <dgm:cxn modelId="{A2E6581A-1A6C-CA41-BD06-106A4935DDE3}" srcId="{80E8A685-FE72-C443-96FF-B70400070BC0}" destId="{06E753A3-3155-F349-B238-F9C36C275121}" srcOrd="2" destOrd="0" parTransId="{4DE38A65-AB8B-A44C-8711-8B0EE18919A0}" sibTransId="{EE1BF5AB-BA50-FC42-9D0F-FD0EBDB2209E}"/>
    <dgm:cxn modelId="{466AA9A7-6267-5542-8CD0-BA8277E7E557}" type="presOf" srcId="{8952CF4A-E9B6-F94C-AFC3-5EF4F23CFC4C}" destId="{CACB581A-8CEC-B140-B038-E2835406C5A5}" srcOrd="0" destOrd="0" presId="urn:microsoft.com/office/officeart/2005/8/layout/orgChart1"/>
    <dgm:cxn modelId="{21791832-C924-744C-96A5-4D53471F7BE7}" type="presOf" srcId="{8EA35B1B-6040-9949-8C93-4FAC2A8690C9}" destId="{BC02309B-C6D4-594D-AAFF-15912C09FCB7}" srcOrd="1" destOrd="0" presId="urn:microsoft.com/office/officeart/2005/8/layout/orgChart1"/>
    <dgm:cxn modelId="{59CA620D-EAA4-9742-9831-3531A3F521C2}" srcId="{06E753A3-3155-F349-B238-F9C36C275121}" destId="{723F46D0-DF76-784F-8161-969B1D52E197}" srcOrd="0" destOrd="0" parTransId="{9189FC4C-03F1-4D4E-8277-2769455E7A5A}" sibTransId="{489D68D1-BB2C-5D47-8E56-0FF31FD11EA8}"/>
    <dgm:cxn modelId="{324D9712-9E8D-BB45-B30A-6B9B0AE8FC8C}" type="presOf" srcId="{80E8A685-FE72-C443-96FF-B70400070BC0}" destId="{C8A8EBD2-F386-DD4E-8CB9-13DA68EC8F55}" srcOrd="1" destOrd="0" presId="urn:microsoft.com/office/officeart/2005/8/layout/orgChart1"/>
    <dgm:cxn modelId="{A61E7C04-B5D3-2540-8A54-330432A4236E}" srcId="{1CFD97AB-D4F9-3B49-8C4B-8BC84F936CA4}" destId="{8952CF4A-E9B6-F94C-AFC3-5EF4F23CFC4C}" srcOrd="0" destOrd="0" parTransId="{66B08E81-D682-C247-8394-86A63BE8512C}" sibTransId="{9AB5AFE4-D9C4-1D47-B8C7-B5FBABA4ECE4}"/>
    <dgm:cxn modelId="{42B93E88-41C2-9F40-8AD7-2943F100AC7D}" srcId="{86C85178-BA04-FB47-9815-F6E3547E1D7B}" destId="{80E8A685-FE72-C443-96FF-B70400070BC0}" srcOrd="0" destOrd="0" parTransId="{CA30931A-AE99-4847-B576-F83B5B8747D1}" sibTransId="{86EC77E4-9BFD-8A42-BCC6-E9BAFF5C0208}"/>
    <dgm:cxn modelId="{CEEB6BC0-95D1-7B47-8029-EDF3AFAC4BBA}" srcId="{80E8A685-FE72-C443-96FF-B70400070BC0}" destId="{D0B99A5E-068B-8F49-A1FE-1F2AD2C568AE}" srcOrd="1" destOrd="0" parTransId="{87B9436B-B45D-854E-A516-756FDA9A35EF}" sibTransId="{7A97C510-4295-5C44-87AE-D408E82E38D0}"/>
    <dgm:cxn modelId="{0C3861A2-8F3F-3A42-83EF-A7C95BB0B4EB}" srcId="{D0B99A5E-068B-8F49-A1FE-1F2AD2C568AE}" destId="{8EA35B1B-6040-9949-8C93-4FAC2A8690C9}" srcOrd="0" destOrd="0" parTransId="{11B31F45-7F1A-9843-9267-2C0DA6997EDC}" sibTransId="{AA24629D-49FF-514F-88C4-A3786014C184}"/>
    <dgm:cxn modelId="{764416A6-07F1-7F40-ACB3-78ED2F9FAE34}" type="presOf" srcId="{06E753A3-3155-F349-B238-F9C36C275121}" destId="{4C97CA53-BF63-414C-BA20-E06BCB1B8E82}" srcOrd="0" destOrd="0" presId="urn:microsoft.com/office/officeart/2005/8/layout/orgChart1"/>
    <dgm:cxn modelId="{574730B1-76E1-BE4F-97CA-C7C734FEBCE3}" type="presOf" srcId="{80E8A685-FE72-C443-96FF-B70400070BC0}" destId="{05B8503B-60A5-5340-9CF7-3CE7E931B22C}" srcOrd="0" destOrd="0" presId="urn:microsoft.com/office/officeart/2005/8/layout/orgChart1"/>
    <dgm:cxn modelId="{1B84187A-AFFB-AC46-BA96-AB6FD10D3853}" type="presOf" srcId="{06E753A3-3155-F349-B238-F9C36C275121}" destId="{AB6B35DC-DE0F-2842-AEF5-83962573093C}" srcOrd="1" destOrd="0" presId="urn:microsoft.com/office/officeart/2005/8/layout/orgChart1"/>
    <dgm:cxn modelId="{9A47B27E-869D-A941-B612-46B27A016706}" type="presOf" srcId="{D0B99A5E-068B-8F49-A1FE-1F2AD2C568AE}" destId="{91A67E9B-A8A3-0C43-A6CB-8CCB9E314141}" srcOrd="1" destOrd="0" presId="urn:microsoft.com/office/officeart/2005/8/layout/orgChart1"/>
    <dgm:cxn modelId="{CDC640F2-0F3F-3047-AA42-AF2AC2B7F227}" type="presOf" srcId="{87B9436B-B45D-854E-A516-756FDA9A35EF}" destId="{E2E99D6A-7B34-4341-8FC2-CD588031ACCD}" srcOrd="0" destOrd="0" presId="urn:microsoft.com/office/officeart/2005/8/layout/orgChart1"/>
    <dgm:cxn modelId="{11F71409-62A4-8143-9B60-2E1F978E4E68}" type="presOf" srcId="{8EA35B1B-6040-9949-8C93-4FAC2A8690C9}" destId="{5FF8FF3E-B193-2B40-BFF7-6EFF6327C9C7}" srcOrd="0" destOrd="0" presId="urn:microsoft.com/office/officeart/2005/8/layout/orgChart1"/>
    <dgm:cxn modelId="{73F03018-3766-EC40-98D0-EC85F9A1A46B}" type="presOf" srcId="{1CFD97AB-D4F9-3B49-8C4B-8BC84F936CA4}" destId="{2FD91F02-6272-B14F-BFE4-AF71512DB01B}" srcOrd="1" destOrd="0" presId="urn:microsoft.com/office/officeart/2005/8/layout/orgChart1"/>
    <dgm:cxn modelId="{3976B3BF-4C29-7C45-BE0A-6FB60B174050}" type="presParOf" srcId="{F2F01C7D-728F-BA49-9A7A-955204E193E8}" destId="{25F9F8A3-0ECB-C34A-AEA6-6879B3FDD8AC}" srcOrd="0" destOrd="0" presId="urn:microsoft.com/office/officeart/2005/8/layout/orgChart1"/>
    <dgm:cxn modelId="{7FC05040-22CF-AA46-9FDD-2FE297D8C4F2}" type="presParOf" srcId="{25F9F8A3-0ECB-C34A-AEA6-6879B3FDD8AC}" destId="{4C3F4600-0366-5E49-A1BC-8428072546E9}" srcOrd="0" destOrd="0" presId="urn:microsoft.com/office/officeart/2005/8/layout/orgChart1"/>
    <dgm:cxn modelId="{70EE724B-2FE5-2747-9C80-B122BEF01AD0}" type="presParOf" srcId="{4C3F4600-0366-5E49-A1BC-8428072546E9}" destId="{05B8503B-60A5-5340-9CF7-3CE7E931B22C}" srcOrd="0" destOrd="0" presId="urn:microsoft.com/office/officeart/2005/8/layout/orgChart1"/>
    <dgm:cxn modelId="{00472436-E21B-CD4C-80D5-3160977ED792}" type="presParOf" srcId="{4C3F4600-0366-5E49-A1BC-8428072546E9}" destId="{C8A8EBD2-F386-DD4E-8CB9-13DA68EC8F55}" srcOrd="1" destOrd="0" presId="urn:microsoft.com/office/officeart/2005/8/layout/orgChart1"/>
    <dgm:cxn modelId="{8AA95F55-2B35-1C4D-9088-13C6A8B6A494}" type="presParOf" srcId="{25F9F8A3-0ECB-C34A-AEA6-6879B3FDD8AC}" destId="{4878ED9A-810A-D149-A6E8-6425A9F04FD7}" srcOrd="1" destOrd="0" presId="urn:microsoft.com/office/officeart/2005/8/layout/orgChart1"/>
    <dgm:cxn modelId="{3835A327-4B18-AF4A-89AE-04B95D5BAE2E}" type="presParOf" srcId="{4878ED9A-810A-D149-A6E8-6425A9F04FD7}" destId="{C6ED608D-696E-5E40-B027-FCE50280401C}" srcOrd="0" destOrd="0" presId="urn:microsoft.com/office/officeart/2005/8/layout/orgChart1"/>
    <dgm:cxn modelId="{78A226E5-62AD-164F-AACB-FB121E2D5E65}" type="presParOf" srcId="{4878ED9A-810A-D149-A6E8-6425A9F04FD7}" destId="{C4508D5B-F9A8-204E-A0B1-6C52A4F36E5F}" srcOrd="1" destOrd="0" presId="urn:microsoft.com/office/officeart/2005/8/layout/orgChart1"/>
    <dgm:cxn modelId="{FD8CA266-1D29-634F-93CA-0B4C2B6B3DD2}" type="presParOf" srcId="{C4508D5B-F9A8-204E-A0B1-6C52A4F36E5F}" destId="{5AAAC35C-BA3E-4645-BC2D-8BA0AF4D359F}" srcOrd="0" destOrd="0" presId="urn:microsoft.com/office/officeart/2005/8/layout/orgChart1"/>
    <dgm:cxn modelId="{78D6C828-EBC4-C945-A63C-BCE720D482B2}" type="presParOf" srcId="{5AAAC35C-BA3E-4645-BC2D-8BA0AF4D359F}" destId="{24C2543D-CF24-9E40-AA62-1FDA543A08D4}" srcOrd="0" destOrd="0" presId="urn:microsoft.com/office/officeart/2005/8/layout/orgChart1"/>
    <dgm:cxn modelId="{1108FD33-B38F-5C4E-BE9C-6C527AD1E2F0}" type="presParOf" srcId="{5AAAC35C-BA3E-4645-BC2D-8BA0AF4D359F}" destId="{2FD91F02-6272-B14F-BFE4-AF71512DB01B}" srcOrd="1" destOrd="0" presId="urn:microsoft.com/office/officeart/2005/8/layout/orgChart1"/>
    <dgm:cxn modelId="{63BF94AD-8608-6B4E-A869-0F6EAB1894D7}" type="presParOf" srcId="{C4508D5B-F9A8-204E-A0B1-6C52A4F36E5F}" destId="{C72E0F60-014F-3640-9A4F-E779A4642693}" srcOrd="1" destOrd="0" presId="urn:microsoft.com/office/officeart/2005/8/layout/orgChart1"/>
    <dgm:cxn modelId="{5F2D4A32-6E08-8841-AED6-B23B88AE7091}" type="presParOf" srcId="{C72E0F60-014F-3640-9A4F-E779A4642693}" destId="{3BA7176B-928B-8F4B-ACB7-7950A4B951DC}" srcOrd="0" destOrd="0" presId="urn:microsoft.com/office/officeart/2005/8/layout/orgChart1"/>
    <dgm:cxn modelId="{F88AE5CE-CC36-CB4A-956C-87F33A728A7C}" type="presParOf" srcId="{C72E0F60-014F-3640-9A4F-E779A4642693}" destId="{1AD75468-5718-5344-8620-E9C381D3279D}" srcOrd="1" destOrd="0" presId="urn:microsoft.com/office/officeart/2005/8/layout/orgChart1"/>
    <dgm:cxn modelId="{7A1B3F9F-1F25-584C-9883-67634EF44501}" type="presParOf" srcId="{1AD75468-5718-5344-8620-E9C381D3279D}" destId="{F2F7C65B-FD3E-D44C-BFCA-4DF3EE94E44B}" srcOrd="0" destOrd="0" presId="urn:microsoft.com/office/officeart/2005/8/layout/orgChart1"/>
    <dgm:cxn modelId="{45C286B5-7AE4-034B-AF86-39E34A198C3C}" type="presParOf" srcId="{F2F7C65B-FD3E-D44C-BFCA-4DF3EE94E44B}" destId="{CACB581A-8CEC-B140-B038-E2835406C5A5}" srcOrd="0" destOrd="0" presId="urn:microsoft.com/office/officeart/2005/8/layout/orgChart1"/>
    <dgm:cxn modelId="{68C63983-1D00-D742-AD9A-69C4105062AD}" type="presParOf" srcId="{F2F7C65B-FD3E-D44C-BFCA-4DF3EE94E44B}" destId="{93B21EB7-F227-FC44-ABFD-B7A6FC9764ED}" srcOrd="1" destOrd="0" presId="urn:microsoft.com/office/officeart/2005/8/layout/orgChart1"/>
    <dgm:cxn modelId="{39FD99C6-A715-3346-91AD-DE2B0DFA668B}" type="presParOf" srcId="{1AD75468-5718-5344-8620-E9C381D3279D}" destId="{7D38BD7B-CBF7-E048-8FF7-1AE4EB234030}" srcOrd="1" destOrd="0" presId="urn:microsoft.com/office/officeart/2005/8/layout/orgChart1"/>
    <dgm:cxn modelId="{40506690-ED18-3B4C-95BC-84627F752471}" type="presParOf" srcId="{1AD75468-5718-5344-8620-E9C381D3279D}" destId="{2BA84985-7969-5840-BA6A-5DF716B327CD}" srcOrd="2" destOrd="0" presId="urn:microsoft.com/office/officeart/2005/8/layout/orgChart1"/>
    <dgm:cxn modelId="{DDEB2A84-514A-3B49-984C-FD31FE7253E9}" type="presParOf" srcId="{C4508D5B-F9A8-204E-A0B1-6C52A4F36E5F}" destId="{AEABF6DC-E625-7A4C-AB35-9A7380D07EF0}" srcOrd="2" destOrd="0" presId="urn:microsoft.com/office/officeart/2005/8/layout/orgChart1"/>
    <dgm:cxn modelId="{5E652308-65D6-9D4B-808E-5FEE4565E4FC}" type="presParOf" srcId="{4878ED9A-810A-D149-A6E8-6425A9F04FD7}" destId="{E2E99D6A-7B34-4341-8FC2-CD588031ACCD}" srcOrd="2" destOrd="0" presId="urn:microsoft.com/office/officeart/2005/8/layout/orgChart1"/>
    <dgm:cxn modelId="{A6BFDF29-F79E-FE48-ADC5-F89EF421698E}" type="presParOf" srcId="{4878ED9A-810A-D149-A6E8-6425A9F04FD7}" destId="{9A3D089B-F9EE-A245-AD53-824BCC9507AC}" srcOrd="3" destOrd="0" presId="urn:microsoft.com/office/officeart/2005/8/layout/orgChart1"/>
    <dgm:cxn modelId="{3490D2DE-9E1A-C34D-9889-6B4EF59B8E76}" type="presParOf" srcId="{9A3D089B-F9EE-A245-AD53-824BCC9507AC}" destId="{7F9A2E85-C1AD-9745-BCE2-4E960221D409}" srcOrd="0" destOrd="0" presId="urn:microsoft.com/office/officeart/2005/8/layout/orgChart1"/>
    <dgm:cxn modelId="{06D4AB5A-99FE-7D40-9627-9816AC6EBFE0}" type="presParOf" srcId="{7F9A2E85-C1AD-9745-BCE2-4E960221D409}" destId="{36B329C9-44D1-9549-A8A2-6A6900049844}" srcOrd="0" destOrd="0" presId="urn:microsoft.com/office/officeart/2005/8/layout/orgChart1"/>
    <dgm:cxn modelId="{BC507D7A-A66E-064A-A815-B8A73A99C07B}" type="presParOf" srcId="{7F9A2E85-C1AD-9745-BCE2-4E960221D409}" destId="{91A67E9B-A8A3-0C43-A6CB-8CCB9E314141}" srcOrd="1" destOrd="0" presId="urn:microsoft.com/office/officeart/2005/8/layout/orgChart1"/>
    <dgm:cxn modelId="{A7C4C14C-FFE5-4844-82A5-CD0EBF18C1C7}" type="presParOf" srcId="{9A3D089B-F9EE-A245-AD53-824BCC9507AC}" destId="{1D6293E4-7FFF-ED4D-B4C3-C97C29086A45}" srcOrd="1" destOrd="0" presId="urn:microsoft.com/office/officeart/2005/8/layout/orgChart1"/>
    <dgm:cxn modelId="{48251D57-0F3E-4644-96C5-E0A3DFF61A6F}" type="presParOf" srcId="{1D6293E4-7FFF-ED4D-B4C3-C97C29086A45}" destId="{29E33DD9-5F68-4C43-A5E6-24B5099D2E8A}" srcOrd="0" destOrd="0" presId="urn:microsoft.com/office/officeart/2005/8/layout/orgChart1"/>
    <dgm:cxn modelId="{6BC511B0-F7CB-6F4C-8B1B-D274E6B615F4}" type="presParOf" srcId="{1D6293E4-7FFF-ED4D-B4C3-C97C29086A45}" destId="{CF93B956-79F0-8244-89A2-0A05ACCB868F}" srcOrd="1" destOrd="0" presId="urn:microsoft.com/office/officeart/2005/8/layout/orgChart1"/>
    <dgm:cxn modelId="{43B2D691-9056-CC41-A467-EB1D705D11D7}" type="presParOf" srcId="{CF93B956-79F0-8244-89A2-0A05ACCB868F}" destId="{BA7F6415-2220-964B-9816-D25892A9E161}" srcOrd="0" destOrd="0" presId="urn:microsoft.com/office/officeart/2005/8/layout/orgChart1"/>
    <dgm:cxn modelId="{A652FA53-5491-274C-A111-28F7582818F3}" type="presParOf" srcId="{BA7F6415-2220-964B-9816-D25892A9E161}" destId="{5FF8FF3E-B193-2B40-BFF7-6EFF6327C9C7}" srcOrd="0" destOrd="0" presId="urn:microsoft.com/office/officeart/2005/8/layout/orgChart1"/>
    <dgm:cxn modelId="{4FC53B26-09F3-3643-9C78-432293E32812}" type="presParOf" srcId="{BA7F6415-2220-964B-9816-D25892A9E161}" destId="{BC02309B-C6D4-594D-AAFF-15912C09FCB7}" srcOrd="1" destOrd="0" presId="urn:microsoft.com/office/officeart/2005/8/layout/orgChart1"/>
    <dgm:cxn modelId="{4A15A14F-90FD-054B-AF60-18BB879A1035}" type="presParOf" srcId="{CF93B956-79F0-8244-89A2-0A05ACCB868F}" destId="{FC3E5F61-E115-8045-8AB5-12F82CD77EB6}" srcOrd="1" destOrd="0" presId="urn:microsoft.com/office/officeart/2005/8/layout/orgChart1"/>
    <dgm:cxn modelId="{3B07B0DB-21E4-8643-9348-D981793ED6BD}" type="presParOf" srcId="{CF93B956-79F0-8244-89A2-0A05ACCB868F}" destId="{F82ABC2C-5FB2-844C-A85C-BF704C6907E9}" srcOrd="2" destOrd="0" presId="urn:microsoft.com/office/officeart/2005/8/layout/orgChart1"/>
    <dgm:cxn modelId="{266B79DF-834E-1940-972E-BF826A6B9339}" type="presParOf" srcId="{9A3D089B-F9EE-A245-AD53-824BCC9507AC}" destId="{E129D8D3-A227-4245-9787-517DB22DCC38}" srcOrd="2" destOrd="0" presId="urn:microsoft.com/office/officeart/2005/8/layout/orgChart1"/>
    <dgm:cxn modelId="{30427E06-9F43-A34C-BC5A-F49CD5827836}" type="presParOf" srcId="{4878ED9A-810A-D149-A6E8-6425A9F04FD7}" destId="{9EDE572D-500E-6A4D-AA15-4335B8F0D161}" srcOrd="4" destOrd="0" presId="urn:microsoft.com/office/officeart/2005/8/layout/orgChart1"/>
    <dgm:cxn modelId="{FD5A0BD2-5A2C-8A44-8BFF-CA57F306E283}" type="presParOf" srcId="{4878ED9A-810A-D149-A6E8-6425A9F04FD7}" destId="{317999FF-C874-3744-860C-DF49EA1DC058}" srcOrd="5" destOrd="0" presId="urn:microsoft.com/office/officeart/2005/8/layout/orgChart1"/>
    <dgm:cxn modelId="{A268C533-E66C-C34A-89B6-9858A15CC51F}" type="presParOf" srcId="{317999FF-C874-3744-860C-DF49EA1DC058}" destId="{2856BCC1-3C92-1444-94D3-060B221AFC61}" srcOrd="0" destOrd="0" presId="urn:microsoft.com/office/officeart/2005/8/layout/orgChart1"/>
    <dgm:cxn modelId="{5AB95A36-9AE2-1847-A2E2-17013FDF460B}" type="presParOf" srcId="{2856BCC1-3C92-1444-94D3-060B221AFC61}" destId="{4C97CA53-BF63-414C-BA20-E06BCB1B8E82}" srcOrd="0" destOrd="0" presId="urn:microsoft.com/office/officeart/2005/8/layout/orgChart1"/>
    <dgm:cxn modelId="{52BF0CBD-40C8-C042-AE19-30F3A8274D94}" type="presParOf" srcId="{2856BCC1-3C92-1444-94D3-060B221AFC61}" destId="{AB6B35DC-DE0F-2842-AEF5-83962573093C}" srcOrd="1" destOrd="0" presId="urn:microsoft.com/office/officeart/2005/8/layout/orgChart1"/>
    <dgm:cxn modelId="{F82C3BCF-AB76-1446-BC0F-708CDD691BA8}" type="presParOf" srcId="{317999FF-C874-3744-860C-DF49EA1DC058}" destId="{F7059435-944E-9C4C-BF3E-F0DAB670D797}" srcOrd="1" destOrd="0" presId="urn:microsoft.com/office/officeart/2005/8/layout/orgChart1"/>
    <dgm:cxn modelId="{9C2770B0-F96A-3F4B-AB98-99CD725038EC}" type="presParOf" srcId="{F7059435-944E-9C4C-BF3E-F0DAB670D797}" destId="{6351D232-3F89-DD4A-B5B4-1DADFEE6BCED}" srcOrd="0" destOrd="0" presId="urn:microsoft.com/office/officeart/2005/8/layout/orgChart1"/>
    <dgm:cxn modelId="{E0243472-5E94-3047-ACCC-D4B104F78184}" type="presParOf" srcId="{F7059435-944E-9C4C-BF3E-F0DAB670D797}" destId="{9FD73A8D-8314-5949-BCCD-3AE728C3FAA8}" srcOrd="1" destOrd="0" presId="urn:microsoft.com/office/officeart/2005/8/layout/orgChart1"/>
    <dgm:cxn modelId="{DE151EBD-0745-8E44-BB01-A814D998E20B}" type="presParOf" srcId="{9FD73A8D-8314-5949-BCCD-3AE728C3FAA8}" destId="{1F3612A7-45B4-4347-96D6-A19DF1F7C1D3}" srcOrd="0" destOrd="0" presId="urn:microsoft.com/office/officeart/2005/8/layout/orgChart1"/>
    <dgm:cxn modelId="{DEC4F0E7-A033-DB4D-8241-293FB92695E5}" type="presParOf" srcId="{1F3612A7-45B4-4347-96D6-A19DF1F7C1D3}" destId="{7DB5176B-85A4-BC43-8CA9-39215D0549FA}" srcOrd="0" destOrd="0" presId="urn:microsoft.com/office/officeart/2005/8/layout/orgChart1"/>
    <dgm:cxn modelId="{F3C40913-EB5C-BA45-96B5-FB1F74F77E82}" type="presParOf" srcId="{1F3612A7-45B4-4347-96D6-A19DF1F7C1D3}" destId="{76D81AB3-7637-EF4E-A46A-68A2065B116B}" srcOrd="1" destOrd="0" presId="urn:microsoft.com/office/officeart/2005/8/layout/orgChart1"/>
    <dgm:cxn modelId="{C547668F-E25E-4847-8A2A-1525D5BBEDE7}" type="presParOf" srcId="{9FD73A8D-8314-5949-BCCD-3AE728C3FAA8}" destId="{AFCE3507-9AE2-B949-A322-DF9688DAC4EC}" srcOrd="1" destOrd="0" presId="urn:microsoft.com/office/officeart/2005/8/layout/orgChart1"/>
    <dgm:cxn modelId="{B54B5C89-0562-A346-B3CC-410D087B1285}" type="presParOf" srcId="{9FD73A8D-8314-5949-BCCD-3AE728C3FAA8}" destId="{9E3EB308-9E32-FB4E-A237-76B5454D01AB}" srcOrd="2" destOrd="0" presId="urn:microsoft.com/office/officeart/2005/8/layout/orgChart1"/>
    <dgm:cxn modelId="{0E5D4490-6FD3-D54A-8852-F0F41257F6E9}" type="presParOf" srcId="{317999FF-C874-3744-860C-DF49EA1DC058}" destId="{3C0BEF91-14B7-C440-846D-3F05813275B6}" srcOrd="2" destOrd="0" presId="urn:microsoft.com/office/officeart/2005/8/layout/orgChart1"/>
    <dgm:cxn modelId="{F4480521-6A85-0C4F-833E-A0053D00BC45}" type="presParOf" srcId="{25F9F8A3-0ECB-C34A-AEA6-6879B3FDD8AC}" destId="{AE355291-07EE-F14C-8B1E-B248D51207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1D232-3F89-DD4A-B5B4-1DADFEE6BCED}">
      <dsp:nvSpPr>
        <dsp:cNvPr id="0" name=""/>
        <dsp:cNvSpPr/>
      </dsp:nvSpPr>
      <dsp:spPr>
        <a:xfrm>
          <a:off x="5603641" y="2647181"/>
          <a:ext cx="91440" cy="846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6506"/>
              </a:lnTo>
              <a:lnTo>
                <a:pt x="111358" y="8465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572D-500E-6A4D-AA15-4335B8F0D161}">
      <dsp:nvSpPr>
        <dsp:cNvPr id="0" name=""/>
        <dsp:cNvSpPr/>
      </dsp:nvSpPr>
      <dsp:spPr>
        <a:xfrm>
          <a:off x="4472924" y="1120117"/>
          <a:ext cx="2072531" cy="406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21"/>
              </a:lnTo>
              <a:lnTo>
                <a:pt x="2072531" y="171721"/>
              </a:lnTo>
              <a:lnTo>
                <a:pt x="2072531" y="406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33DD9-5F68-4C43-A5E6-24B5099D2E8A}">
      <dsp:nvSpPr>
        <dsp:cNvPr id="0" name=""/>
        <dsp:cNvSpPr/>
      </dsp:nvSpPr>
      <dsp:spPr>
        <a:xfrm>
          <a:off x="2938676" y="2647181"/>
          <a:ext cx="98996" cy="849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911"/>
              </a:lnTo>
              <a:lnTo>
                <a:pt x="98996" y="8499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99D6A-7B34-4341-8FC2-CD588031ACCD}">
      <dsp:nvSpPr>
        <dsp:cNvPr id="0" name=""/>
        <dsp:cNvSpPr/>
      </dsp:nvSpPr>
      <dsp:spPr>
        <a:xfrm>
          <a:off x="3834770" y="1120117"/>
          <a:ext cx="638153" cy="406946"/>
        </a:xfrm>
        <a:custGeom>
          <a:avLst/>
          <a:gdLst/>
          <a:ahLst/>
          <a:cxnLst/>
          <a:rect l="0" t="0" r="0" b="0"/>
          <a:pathLst>
            <a:path>
              <a:moveTo>
                <a:pt x="638153" y="0"/>
              </a:moveTo>
              <a:lnTo>
                <a:pt x="638153" y="171721"/>
              </a:lnTo>
              <a:lnTo>
                <a:pt x="0" y="171721"/>
              </a:lnTo>
              <a:lnTo>
                <a:pt x="0" y="406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176B-928B-8F4B-ACB7-7950A4B951DC}">
      <dsp:nvSpPr>
        <dsp:cNvPr id="0" name=""/>
        <dsp:cNvSpPr/>
      </dsp:nvSpPr>
      <dsp:spPr>
        <a:xfrm>
          <a:off x="227991" y="2647181"/>
          <a:ext cx="128544" cy="849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911"/>
              </a:lnTo>
              <a:lnTo>
                <a:pt x="128544" y="8499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608D-696E-5E40-B027-FCE50280401C}">
      <dsp:nvSpPr>
        <dsp:cNvPr id="0" name=""/>
        <dsp:cNvSpPr/>
      </dsp:nvSpPr>
      <dsp:spPr>
        <a:xfrm>
          <a:off x="1124085" y="1120117"/>
          <a:ext cx="3348838" cy="406946"/>
        </a:xfrm>
        <a:custGeom>
          <a:avLst/>
          <a:gdLst/>
          <a:ahLst/>
          <a:cxnLst/>
          <a:rect l="0" t="0" r="0" b="0"/>
          <a:pathLst>
            <a:path>
              <a:moveTo>
                <a:pt x="3348838" y="0"/>
              </a:moveTo>
              <a:lnTo>
                <a:pt x="3348838" y="171721"/>
              </a:lnTo>
              <a:lnTo>
                <a:pt x="0" y="171721"/>
              </a:lnTo>
              <a:lnTo>
                <a:pt x="0" y="406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503B-60A5-5340-9CF7-3CE7E931B22C}">
      <dsp:nvSpPr>
        <dsp:cNvPr id="0" name=""/>
        <dsp:cNvSpPr/>
      </dsp:nvSpPr>
      <dsp:spPr>
        <a:xfrm>
          <a:off x="3352806" y="0"/>
          <a:ext cx="2240235" cy="11201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Louisiana Constitution</a:t>
          </a:r>
          <a:endParaRPr lang="en-US" sz="1900" kern="1200" dirty="0"/>
        </a:p>
      </dsp:txBody>
      <dsp:txXfrm>
        <a:off x="3352806" y="0"/>
        <a:ext cx="2240235" cy="1120117"/>
      </dsp:txXfrm>
    </dsp:sp>
    <dsp:sp modelId="{24C2543D-CF24-9E40-AA62-1FDA543A08D4}">
      <dsp:nvSpPr>
        <dsp:cNvPr id="0" name=""/>
        <dsp:cNvSpPr/>
      </dsp:nvSpPr>
      <dsp:spPr>
        <a:xfrm>
          <a:off x="3968" y="1527064"/>
          <a:ext cx="2240235" cy="11201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Executive Branch</a:t>
          </a:r>
          <a:endParaRPr lang="en-US" sz="1900" kern="1200" dirty="0"/>
        </a:p>
      </dsp:txBody>
      <dsp:txXfrm>
        <a:off x="3968" y="1527064"/>
        <a:ext cx="2240235" cy="1120117"/>
      </dsp:txXfrm>
    </dsp:sp>
    <dsp:sp modelId="{CACB581A-8CEC-B140-B038-E2835406C5A5}">
      <dsp:nvSpPr>
        <dsp:cNvPr id="0" name=""/>
        <dsp:cNvSpPr/>
      </dsp:nvSpPr>
      <dsp:spPr>
        <a:xfrm>
          <a:off x="356536" y="2937034"/>
          <a:ext cx="2240235" cy="11201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Governor, Lt. Governor, Secretary of State, Attorney General, and more </a:t>
          </a:r>
          <a:endParaRPr lang="en-US" sz="1900" kern="1200" dirty="0"/>
        </a:p>
      </dsp:txBody>
      <dsp:txXfrm>
        <a:off x="356536" y="2937034"/>
        <a:ext cx="2240235" cy="1120117"/>
      </dsp:txXfrm>
    </dsp:sp>
    <dsp:sp modelId="{36B329C9-44D1-9549-A8A2-6A6900049844}">
      <dsp:nvSpPr>
        <dsp:cNvPr id="0" name=""/>
        <dsp:cNvSpPr/>
      </dsp:nvSpPr>
      <dsp:spPr>
        <a:xfrm>
          <a:off x="2714652" y="1527064"/>
          <a:ext cx="2240235" cy="11201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Legislative Branch</a:t>
          </a:r>
          <a:endParaRPr lang="en-US" sz="1900" kern="1200" dirty="0"/>
        </a:p>
      </dsp:txBody>
      <dsp:txXfrm>
        <a:off x="2714652" y="1527064"/>
        <a:ext cx="2240235" cy="1120117"/>
      </dsp:txXfrm>
    </dsp:sp>
    <dsp:sp modelId="{5FF8FF3E-B193-2B40-BFF7-6EFF6327C9C7}">
      <dsp:nvSpPr>
        <dsp:cNvPr id="0" name=""/>
        <dsp:cNvSpPr/>
      </dsp:nvSpPr>
      <dsp:spPr>
        <a:xfrm>
          <a:off x="3037672" y="2937034"/>
          <a:ext cx="2240235" cy="11201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Senators &amp; Representatives</a:t>
          </a:r>
          <a:endParaRPr lang="en-US" sz="1900" kern="1200" dirty="0"/>
        </a:p>
      </dsp:txBody>
      <dsp:txXfrm>
        <a:off x="3037672" y="2937034"/>
        <a:ext cx="2240235" cy="1120117"/>
      </dsp:txXfrm>
    </dsp:sp>
    <dsp:sp modelId="{4C97CA53-BF63-414C-BA20-E06BCB1B8E82}">
      <dsp:nvSpPr>
        <dsp:cNvPr id="0" name=""/>
        <dsp:cNvSpPr/>
      </dsp:nvSpPr>
      <dsp:spPr>
        <a:xfrm>
          <a:off x="5425337" y="1527064"/>
          <a:ext cx="2240235" cy="11201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Judicial Branch</a:t>
          </a:r>
          <a:endParaRPr lang="en-US" sz="1900" kern="1200" dirty="0"/>
        </a:p>
      </dsp:txBody>
      <dsp:txXfrm>
        <a:off x="5425337" y="1527064"/>
        <a:ext cx="2240235" cy="1120117"/>
      </dsp:txXfrm>
    </dsp:sp>
    <dsp:sp modelId="{7DB5176B-85A4-BC43-8CA9-39215D0549FA}">
      <dsp:nvSpPr>
        <dsp:cNvPr id="0" name=""/>
        <dsp:cNvSpPr/>
      </dsp:nvSpPr>
      <dsp:spPr>
        <a:xfrm>
          <a:off x="5715000" y="2933629"/>
          <a:ext cx="2240235" cy="11201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Louisiana Supreme Court and lower courts</a:t>
          </a:r>
          <a:endParaRPr lang="en-US" sz="1900" kern="1200" dirty="0"/>
        </a:p>
      </dsp:txBody>
      <dsp:txXfrm>
        <a:off x="5715000" y="2933629"/>
        <a:ext cx="2240235" cy="1120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5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3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louisiana.gov/Government/Executive_Branch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v.louisiana.gov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slide" Target="slide3.xml"/><Relationship Id="rId5" Type="http://schemas.openxmlformats.org/officeDocument/2006/relationships/slide" Target="slide10.xml"/><Relationship Id="rId6" Type="http://schemas.openxmlformats.org/officeDocument/2006/relationships/slide" Target="slide34.xml"/><Relationship Id="rId7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louisiana.gov/Government/Legislative_Branch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gis.la.gov/legis/DistrictMaps.aspx?c=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use.louisiana.gov/" TargetMode="External"/><Relationship Id="rId3" Type="http://schemas.openxmlformats.org/officeDocument/2006/relationships/hyperlink" Target="http://senate.la.gov/default.as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louisiana.gov/Government/Judicial_Branch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lasc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exhibits/charters/constitution.html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rchives.gov/legislative/features/louisiana-statehood/louisiana-constitution.html" TargetMode="Externa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4: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Louisiana’s Government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381000" y="1143000"/>
            <a:ext cx="7315200" cy="2209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LOUISIANA:</a:t>
            </a:r>
          </a:p>
          <a:p>
            <a:r>
              <a:rPr 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History, </a:t>
            </a:r>
          </a:p>
          <a:p>
            <a:r>
              <a:rPr 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</a:t>
            </a:r>
            <a:r>
              <a:rPr lang="en-US" dirty="0" smtClean="0"/>
              <a:t>Structure of State Government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/>
              <a:t> How is power divided between the three branches of government in Louisiana?</a:t>
            </a:r>
            <a:endParaRPr lang="en-US" dirty="0" smtClean="0">
              <a:solidFill>
                <a:srgbClr val="080808"/>
              </a:solidFill>
            </a:endParaRPr>
          </a:p>
          <a:p>
            <a:pPr lvl="1">
              <a:buFontTx/>
              <a:buNone/>
            </a:pPr>
            <a:r>
              <a:rPr lang="en-US" dirty="0" smtClean="0">
                <a:solidFill>
                  <a:srgbClr val="080808"/>
                </a:solidFill>
                <a:latin typeface="Arial" charset="0"/>
              </a:rPr>
              <a:t>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2: Structure of State Government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sz="3000" dirty="0" smtClean="0"/>
              <a:t>checks and balances</a:t>
            </a:r>
          </a:p>
          <a:p>
            <a:pPr lvl="1"/>
            <a:r>
              <a:rPr lang="en-US" sz="3000" dirty="0"/>
              <a:t>s</a:t>
            </a:r>
            <a:r>
              <a:rPr lang="en-US" sz="3000" dirty="0" smtClean="0"/>
              <a:t>pecial session</a:t>
            </a:r>
          </a:p>
          <a:p>
            <a:pPr lvl="1"/>
            <a:r>
              <a:rPr lang="en-US" sz="3000" dirty="0"/>
              <a:t>r</a:t>
            </a:r>
            <a:r>
              <a:rPr lang="en-US" sz="3000" dirty="0" smtClean="0"/>
              <a:t>eapportionment</a:t>
            </a:r>
          </a:p>
          <a:p>
            <a:pPr lvl="1"/>
            <a:r>
              <a:rPr lang="en-US" sz="3000" dirty="0" smtClean="0"/>
              <a:t>conference committee</a:t>
            </a:r>
          </a:p>
          <a:p>
            <a:pPr lvl="1"/>
            <a:r>
              <a:rPr lang="en-US" sz="3000" dirty="0"/>
              <a:t>f</a:t>
            </a:r>
            <a:r>
              <a:rPr lang="en-US" sz="3000" dirty="0" smtClean="0"/>
              <a:t>elony</a:t>
            </a:r>
          </a:p>
          <a:p>
            <a:pPr lvl="1"/>
            <a:r>
              <a:rPr lang="en-US" sz="3000" dirty="0"/>
              <a:t>m</a:t>
            </a:r>
            <a:r>
              <a:rPr lang="en-US" sz="3000" dirty="0" smtClean="0"/>
              <a:t>isdemeanor</a:t>
            </a:r>
          </a:p>
          <a:p>
            <a:pPr lvl="1"/>
            <a:r>
              <a:rPr lang="en-US" sz="3000" dirty="0"/>
              <a:t>a</a:t>
            </a:r>
            <a:r>
              <a:rPr lang="en-US" sz="3000" dirty="0" smtClean="0"/>
              <a:t>ppeal</a:t>
            </a:r>
          </a:p>
          <a:p>
            <a:pPr lvl="1"/>
            <a:r>
              <a:rPr lang="en-US" sz="3000" dirty="0"/>
              <a:t>j</a:t>
            </a:r>
            <a:r>
              <a:rPr lang="en-US" sz="3000" dirty="0" smtClean="0"/>
              <a:t>ury</a:t>
            </a:r>
          </a:p>
          <a:p>
            <a:pPr lvl="1"/>
            <a:r>
              <a:rPr lang="en-US" sz="3000" dirty="0"/>
              <a:t>g</a:t>
            </a:r>
            <a:r>
              <a:rPr lang="en-US" sz="3000" dirty="0" smtClean="0"/>
              <a:t>rand jury</a:t>
            </a:r>
          </a:p>
          <a:p>
            <a:pPr lvl="1"/>
            <a:r>
              <a:rPr lang="en-US" sz="3000" dirty="0" smtClean="0"/>
              <a:t>severance tax</a:t>
            </a:r>
          </a:p>
          <a:p>
            <a:pPr lvl="1"/>
            <a:r>
              <a:rPr lang="en-US" sz="3000" dirty="0"/>
              <a:t>t</a:t>
            </a:r>
            <a:r>
              <a:rPr lang="en-US" sz="3000" dirty="0" smtClean="0"/>
              <a:t>axes</a:t>
            </a:r>
          </a:p>
          <a:p>
            <a:pPr lvl="1"/>
            <a:r>
              <a:rPr lang="en-US" sz="3000" dirty="0"/>
              <a:t>g</a:t>
            </a:r>
            <a:r>
              <a:rPr lang="en-US" sz="3000" dirty="0" smtClean="0"/>
              <a:t>aming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Louisiana’s Constitution divides the government into three branches. </a:t>
            </a:r>
          </a:p>
          <a:p>
            <a:r>
              <a:rPr lang="en-US" dirty="0" smtClean="0"/>
              <a:t>By dividing powers among these branches, </a:t>
            </a:r>
            <a:r>
              <a:rPr lang="en-US" b="1" dirty="0" smtClean="0"/>
              <a:t>checks and balances</a:t>
            </a:r>
            <a:r>
              <a:rPr lang="en-US" dirty="0" smtClean="0"/>
              <a:t> are made.</a:t>
            </a:r>
          </a:p>
          <a:p>
            <a:r>
              <a:rPr lang="en-US" dirty="0" smtClean="0"/>
              <a:t>Examples of these powers would be the veto, canceling a veto, and the judicial review.</a:t>
            </a:r>
          </a:p>
          <a:p>
            <a:endParaRPr lang="en-US" dirty="0"/>
          </a:p>
        </p:txBody>
      </p:sp>
      <p:pic>
        <p:nvPicPr>
          <p:cNvPr id="3" name="Content Placeholder 2" descr="Screen Shot 2014-05-29 at 7.42.53 AM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"/>
          <a:stretch/>
        </p:blipFill>
        <p:spPr>
          <a:xfrm>
            <a:off x="5715000" y="1295400"/>
            <a:ext cx="3168014" cy="4572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19800"/>
            <a:ext cx="345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Louisiana State Capitol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807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Louisiana’s Three Branches of Government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7590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356405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This branch enforces laws passed by the legislature.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governor is the head of this branch.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Six other officials are elected by statewide elections, like the lieutenant governor and the secretary of state.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Each position has its own requirements and responsibilities.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5867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Louisiana’s  Executive Branch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275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Arial" charset="0"/>
              </a:rPr>
              <a:t>To become governor of Louisiana, candidates must meet several criteria, including being at least 25 years old, a U.S. citizen, and a resident of Louisiana for at least 5 years.</a:t>
            </a:r>
          </a:p>
          <a:p>
            <a:r>
              <a:rPr lang="en-US" dirty="0" smtClean="0">
                <a:cs typeface="Arial" charset="0"/>
              </a:rPr>
              <a:t>The governor is elected to a four-year term and can serve two back-to-back terms.</a:t>
            </a:r>
          </a:p>
          <a:p>
            <a:r>
              <a:rPr lang="en-US" dirty="0" smtClean="0">
                <a:cs typeface="Arial" charset="0"/>
              </a:rPr>
              <a:t>One of the governor’s most important duties is to prepare the state budget and submit it to the legislature. </a:t>
            </a:r>
          </a:p>
          <a:p>
            <a:r>
              <a:rPr lang="en-US" dirty="0" smtClean="0">
                <a:cs typeface="Arial" charset="0"/>
              </a:rPr>
              <a:t>The governor can also call upon </a:t>
            </a:r>
            <a:r>
              <a:rPr lang="en-US" b="1" dirty="0" smtClean="0">
                <a:cs typeface="Arial" charset="0"/>
              </a:rPr>
              <a:t>special sessions</a:t>
            </a:r>
            <a:r>
              <a:rPr lang="en-US" dirty="0" smtClean="0">
                <a:cs typeface="Arial" charset="0"/>
              </a:rPr>
              <a:t> of legislature when extreme problems 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60198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Office of the Governor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Lieutenant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lieutenant governor of Louisiana is similar to the vice president of the United States.</a:t>
            </a:r>
          </a:p>
          <a:p>
            <a:r>
              <a:rPr lang="en-US" dirty="0" smtClean="0"/>
              <a:t>The lieutenant governor can act temporarily as governor if needed.</a:t>
            </a:r>
          </a:p>
          <a:p>
            <a:r>
              <a:rPr lang="en-US" dirty="0" smtClean="0"/>
              <a:t>Other duties of the lieutenant governor include overseeing many state functions, like the Department of Culture, Recreation, and Tourism.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Attorney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attorney general is the state’s head legal official and runs the state’s Department of Justice. </a:t>
            </a:r>
          </a:p>
          <a:p>
            <a:r>
              <a:rPr lang="en-US" dirty="0" smtClean="0"/>
              <a:t>The attorney general’s office provides legal advice and representation to the state’s departments, agencies, boards, and commissions, and to statewide elected officials. </a:t>
            </a:r>
          </a:p>
          <a:p>
            <a:r>
              <a:rPr lang="en-US" dirty="0" smtClean="0"/>
              <a:t>The attorney general also defends Louisiana laws if they are challenged in the federal courts.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secretary of state is the chief election officer for Louisiana, and leads the Department of State.</a:t>
            </a:r>
          </a:p>
          <a:p>
            <a:r>
              <a:rPr lang="en-US" dirty="0" smtClean="0"/>
              <a:t>The department administers the election laws passed by the legislature.</a:t>
            </a:r>
          </a:p>
          <a:p>
            <a:r>
              <a:rPr lang="en-US" dirty="0" smtClean="0"/>
              <a:t>The secretary of state is the keeper of the Great Seal of the State of Louisiana. The seal is used to give official approval to state documents.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state treasurer is the head of the Department of Treasury. </a:t>
            </a:r>
          </a:p>
          <a:p>
            <a:r>
              <a:rPr lang="en-US" dirty="0" smtClean="0"/>
              <a:t>The Department of the Treasury is in charge of the state’s money and keeps records of the state’s income and expenses. </a:t>
            </a:r>
          </a:p>
          <a:p>
            <a:r>
              <a:rPr lang="en-US" dirty="0" smtClean="0"/>
              <a:t>The state treasurer is required to prepare and present a yearly financial report to the governor and the legislature one month before each regular session of the legislature begins.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3886200"/>
            <a:ext cx="5943600" cy="13716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3886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From Colony to Democracy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Structure of State Government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Local Governments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Citizens and Government 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Elected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Louisiana voters elect two additional members of the executive branch: the commissioner of agriculture and the commissioner of insurance.</a:t>
            </a:r>
          </a:p>
          <a:p>
            <a:r>
              <a:rPr lang="en-US" dirty="0" smtClean="0"/>
              <a:t>The members of two other boards are elected: the Public Service Commission and the state’s Board of Elementary and Secondary Education (BESE).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Like the U.S. Congress, Louisiana’s legislature is divided into two parts, which is known as bicameral.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Having two chambers creates a balance of power between the chambers.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8600" y="6019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Louisiana’s Legislative Branch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6356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 marL="762000" indent="-762000">
              <a:lnSpc>
                <a:spcPct val="110000"/>
              </a:lnSpc>
            </a:pPr>
            <a:r>
              <a:rPr lang="en-US" dirty="0" smtClean="0">
                <a:cs typeface="Arial" charset="0"/>
              </a:rPr>
              <a:t>The Louisiana legislature has 144 members: 39 senators and 105 representatives.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 smtClean="0">
                <a:cs typeface="Arial" charset="0"/>
              </a:rPr>
              <a:t>Each member of the legislature is elected from a geographic district based on population.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 smtClean="0">
                <a:cs typeface="Arial" charset="0"/>
              </a:rPr>
              <a:t>A U.S. Census, the official count of each state’s population, occurs every ten years and is used to review district populations.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 smtClean="0">
                <a:cs typeface="Arial" charset="0"/>
              </a:rPr>
              <a:t>If population numbers have changed, revising district boundaries might occur. This is called </a:t>
            </a:r>
            <a:r>
              <a:rPr lang="en-US" b="1" dirty="0" smtClean="0">
                <a:cs typeface="Arial" charset="0"/>
              </a:rPr>
              <a:t>reapportionment.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5943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Click to see legislative maps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Legislators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Like the governor, legislators must meet certain criteria, including being at least 18 years old and a resident of their district for at least one year.</a:t>
            </a:r>
          </a:p>
          <a:p>
            <a:r>
              <a:rPr lang="en-US" sz="3600" dirty="0" smtClean="0"/>
              <a:t>Legislators are elected for 4 year terms. </a:t>
            </a:r>
          </a:p>
          <a:p>
            <a:r>
              <a:rPr lang="en-US" sz="3600" dirty="0" smtClean="0"/>
              <a:t>In 1995, voters in Louisiana approved a term limit of three back-to-back terms for legislators.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The legislature meets every year.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odd-numbered years, the legislature meets for 45 days during a 60 day period. Tax bills can only be passed in odd-numbered years.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even-numbered years, the legislature meets for 60 days over an 85 day period.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Members of each chamber elect officers to preside over the sessions.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House of Representatives</a:t>
            </a:r>
            <a:r>
              <a:rPr lang="en-US" dirty="0" smtClean="0"/>
              <a:t> elects a speaker of the House.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the state </a:t>
            </a:r>
            <a:r>
              <a:rPr lang="en-US" dirty="0" smtClean="0">
                <a:hlinkClick r:id="rId3"/>
              </a:rPr>
              <a:t>Senate</a:t>
            </a:r>
            <a:r>
              <a:rPr lang="en-US" dirty="0" smtClean="0"/>
              <a:t>, the elected leader is called the president of the Senate.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Laws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Of the 2,500 bills introduced in each session of the legislature, only about one-third become laws.</a:t>
            </a:r>
          </a:p>
          <a:p>
            <a:pPr marL="762000" indent="-762000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Legislative committees study and debate proposed laws.</a:t>
            </a:r>
          </a:p>
          <a:p>
            <a:pPr marL="762000" indent="-762000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Once a bill is introduced it has to be approved by the chambers and the governor before becoming laws.</a:t>
            </a:r>
          </a:p>
          <a:p>
            <a:pPr marL="762000" indent="-762000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If different bill forms are liked in different chambers, a </a:t>
            </a:r>
            <a:r>
              <a:rPr lang="en-US" sz="2800" b="1" dirty="0" smtClean="0">
                <a:cs typeface="Arial" charset="0"/>
              </a:rPr>
              <a:t>conference committee</a:t>
            </a:r>
            <a:r>
              <a:rPr lang="en-US" sz="2800" dirty="0" smtClean="0">
                <a:cs typeface="Arial" charset="0"/>
              </a:rPr>
              <a:t> will work out the differences.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54000" y="5266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6830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This branch interprets and applies the constitution and laws of the state. 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It also protects the rights of citizens.</a:t>
            </a:r>
          </a:p>
          <a:p>
            <a:pPr marL="0" indent="0"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8600" y="5943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Louisiana’s Judicial Branch of Government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1054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and Criminal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The laws of Louisiana are divided into 2 categories: civil law and criminal law.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Civil laws deal with how people interact with each other.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Criminal laws protect society from wrongdoings. Serious crimes, like murder and armed robbery, are called </a:t>
            </a:r>
            <a:r>
              <a:rPr lang="en-US" b="1" dirty="0" smtClean="0">
                <a:cs typeface="Arial" charset="0"/>
              </a:rPr>
              <a:t>felonies</a:t>
            </a:r>
            <a:r>
              <a:rPr lang="en-US" dirty="0" smtClean="0">
                <a:cs typeface="Arial" charset="0"/>
              </a:rPr>
              <a:t>. Less serious crimes, like speeding, are called </a:t>
            </a:r>
            <a:r>
              <a:rPr lang="en-US" b="1" dirty="0" smtClean="0">
                <a:cs typeface="Arial" charset="0"/>
              </a:rPr>
              <a:t>misdemeanors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There are many important jobs in this branch, such as sheriffs, police, city marshals, and district attorneys.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Louisiana’s Court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Louisiana’s court system has 3 levels: 43 District Courts, 5 Courts of Appeal, and the </a:t>
            </a:r>
            <a:r>
              <a:rPr lang="en-US" sz="2800" dirty="0" smtClean="0">
                <a:cs typeface="Arial" charset="0"/>
                <a:hlinkClick r:id="rId3"/>
              </a:rPr>
              <a:t>Louisiana Supreme Court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District Courts are the main trial courts of the state, listening to both civil and criminal cases. 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 next step in the justice system would be to </a:t>
            </a:r>
            <a:r>
              <a:rPr lang="en-US" sz="2800" b="1" dirty="0" smtClean="0">
                <a:cs typeface="Arial" charset="0"/>
              </a:rPr>
              <a:t>appeal, </a:t>
            </a:r>
            <a:r>
              <a:rPr lang="en-US" sz="2800" dirty="0" smtClean="0">
                <a:cs typeface="Arial" charset="0"/>
              </a:rPr>
              <a:t>or to take to a higher court, a ruling in the Court of Appeals.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If a case escalates enough, it may be taken to the Louisiana Supreme Court.</a:t>
            </a:r>
          </a:p>
          <a:p>
            <a:pPr marL="0" indent="0"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5699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accused of a crime has the right to be tried before a jury of </a:t>
            </a:r>
            <a:r>
              <a:rPr lang="en-US" i="1" dirty="0" smtClean="0"/>
              <a:t>peers</a:t>
            </a:r>
            <a:r>
              <a:rPr lang="en-US" dirty="0" smtClean="0"/>
              <a:t> (persons of equal standing in society).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jury</a:t>
            </a:r>
            <a:r>
              <a:rPr lang="en-US" dirty="0" smtClean="0"/>
              <a:t> is a group of citizens who hear evidence on a legal case and make a decision based on the evidence. </a:t>
            </a:r>
          </a:p>
          <a:p>
            <a:r>
              <a:rPr lang="en-US" dirty="0" smtClean="0"/>
              <a:t>Citizens may also be called to serve on a grand jury. A </a:t>
            </a:r>
            <a:r>
              <a:rPr lang="en-US" b="1" dirty="0" smtClean="0"/>
              <a:t>grand jury</a:t>
            </a:r>
            <a:r>
              <a:rPr lang="en-US" dirty="0" smtClean="0"/>
              <a:t> is made up of twelve citizens who serve for six months.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dirty="0" smtClean="0"/>
              <a:t>From Colony to Democracy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 smtClean="0"/>
              <a:t>Essential Question:</a:t>
            </a:r>
            <a:endParaRPr lang="en-US" sz="2800" dirty="0" smtClean="0"/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 smtClean="0"/>
              <a:t>Which factors influenced the development of Louisiana’s government?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State 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dirty="0" smtClean="0"/>
              <a:t>Governments must have money to function. </a:t>
            </a:r>
          </a:p>
          <a:p>
            <a:pPr marL="762000" indent="-762000"/>
            <a:r>
              <a:rPr lang="en-US" dirty="0" smtClean="0"/>
              <a:t>All governments get their money (called revenue) in a variety of ways. </a:t>
            </a:r>
          </a:p>
          <a:p>
            <a:pPr marL="762000" indent="-762000"/>
            <a:r>
              <a:rPr lang="en-US" dirty="0" smtClean="0"/>
              <a:t>Knowing how much money is needed starts with a detailed plan. </a:t>
            </a:r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054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 budget is needed to plan how to acquire and spend money. </a:t>
            </a:r>
          </a:p>
          <a:p>
            <a:r>
              <a:rPr lang="en-US" dirty="0" smtClean="0">
                <a:cs typeface="Arial" charset="0"/>
              </a:rPr>
              <a:t>This budget is put together by the governor.</a:t>
            </a:r>
          </a:p>
          <a:p>
            <a:r>
              <a:rPr lang="en-US" dirty="0" smtClean="0">
                <a:cs typeface="Arial" charset="0"/>
              </a:rPr>
              <a:t>The Louisiana Constitution requires a balanced budget, which means that the state cannot spend more money </a:t>
            </a:r>
            <a:r>
              <a:rPr lang="en-US" dirty="0" smtClean="0">
                <a:cs typeface="Arial" charset="0"/>
              </a:rPr>
              <a:t>than </a:t>
            </a:r>
            <a:r>
              <a:rPr lang="en-US" dirty="0" smtClean="0">
                <a:cs typeface="Arial" charset="0"/>
              </a:rPr>
              <a:t>it takes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Much of a state’s revenue comes from </a:t>
            </a:r>
            <a:r>
              <a:rPr lang="en-US" b="1" dirty="0" smtClean="0">
                <a:cs typeface="Arial" charset="0"/>
              </a:rPr>
              <a:t>taxes</a:t>
            </a:r>
            <a:r>
              <a:rPr lang="en-US" dirty="0" smtClean="0">
                <a:cs typeface="Arial" charset="0"/>
              </a:rPr>
              <a:t>, which are amounts paid by citizens to their governments to support the government and its services.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Louisiana, the sales tax is the largest single source of revenue.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Louisiana also collects severance tax, which is an amount charged for severing (removing) natural resources.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Other types of taxes include property tax and income tax.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 of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0" indent="-762000"/>
            <a:r>
              <a:rPr lang="en-US" dirty="0" smtClean="0"/>
              <a:t>Louisiana receives revenue from a variety of fees charged for certain kinds of government-issued items like drivers’ licenses or business licenses. 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Oil and gas royalties (share of the profit) are another source of income.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federal government is also an important source of state revenue.</a:t>
            </a:r>
          </a:p>
          <a:p>
            <a:pPr marL="762000" indent="-762000"/>
            <a:r>
              <a:rPr lang="en-US" b="1" dirty="0" smtClean="0">
                <a:cs typeface="Arial" charset="0"/>
              </a:rPr>
              <a:t>Gaming</a:t>
            </a:r>
            <a:r>
              <a:rPr lang="en-US" dirty="0" smtClean="0">
                <a:cs typeface="Arial" charset="0"/>
              </a:rPr>
              <a:t>, the name for legal gambling, is another large revenue source.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dirty="0" smtClean="0"/>
              <a:t>Local Governments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 How does the parish system of local government work?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Local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parish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olice jury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ome rule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unicipality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Citizens are most likely to interact with government at the local level. </a:t>
            </a:r>
          </a:p>
          <a:p>
            <a:r>
              <a:rPr lang="en-US" dirty="0" smtClean="0"/>
              <a:t>In Louisiana, the units of local government are parishes, municipalities, and special districts.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257800" cy="5029200"/>
          </a:xfrm>
        </p:spPr>
        <p:txBody>
          <a:bodyPr>
            <a:no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The </a:t>
            </a:r>
            <a:r>
              <a:rPr lang="en-US" b="1" dirty="0" smtClean="0">
                <a:cs typeface="Arial" charset="0"/>
              </a:rPr>
              <a:t>parish</a:t>
            </a:r>
            <a:r>
              <a:rPr lang="en-US" dirty="0" smtClean="0">
                <a:cs typeface="Arial" charset="0"/>
              </a:rPr>
              <a:t> is the primary local government division.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Louisiana is divided into 64 parishes.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Louisiana is the only state in the nation that has parishes and parish seats rather than counties or county seats.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Parish government is a legacy from Spanish colonial rule, when government divisions were based on districts created by the Catholic Church.</a:t>
            </a:r>
          </a:p>
        </p:txBody>
      </p:sp>
      <p:pic>
        <p:nvPicPr>
          <p:cNvPr id="3" name="Content Placeholder 2" descr="Screen Shot 2014-05-29 at 7.53.13 AM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1295400"/>
            <a:ext cx="3528025" cy="4191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Parish Government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562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Ouachita Parish Courthouse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7595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2286000" cy="5135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Louisiana Parish Map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 descr="Screen Shot 2014-05-29 at 7.3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810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3124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cs typeface="Arial" charset="0"/>
              </a:rPr>
              <a:t>Police juries</a:t>
            </a:r>
            <a:r>
              <a:rPr lang="en-US" dirty="0" smtClean="0">
                <a:cs typeface="Arial" charset="0"/>
              </a:rPr>
              <a:t> pass local laws for their parishes as well as build and maintain roads and public buildings.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Police juries can have between 3 and 15 elected members.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Sometimes police juries create special districts to perform specific services, like school, fire protection, levee, and water districts.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The sheriff is elected to be the chief law enforcement officer and tax collector in the parish.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From Colony to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Napoleonic Code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 law</a:t>
            </a:r>
          </a:p>
          <a:p>
            <a:pPr lvl="1"/>
            <a:r>
              <a:rPr lang="en-US" dirty="0" smtClean="0"/>
              <a:t>federalism</a:t>
            </a:r>
          </a:p>
          <a:p>
            <a:pPr lvl="1"/>
            <a:r>
              <a:rPr lang="en-US" dirty="0" smtClean="0"/>
              <a:t>Bill of Rights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Types of Parish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 charset="0"/>
              </a:rPr>
              <a:t>The Louisiana Constitution of 1974 gave more authority to local governments.</a:t>
            </a:r>
          </a:p>
          <a:p>
            <a:r>
              <a:rPr lang="en-US" dirty="0" smtClean="0">
                <a:cs typeface="Arial" charset="0"/>
              </a:rPr>
              <a:t>The power given to political subdivisions to govern their own affairs is known as </a:t>
            </a:r>
            <a:r>
              <a:rPr lang="en-US" b="1" dirty="0" smtClean="0">
                <a:cs typeface="Arial" charset="0"/>
              </a:rPr>
              <a:t>home rule.</a:t>
            </a:r>
          </a:p>
          <a:p>
            <a:r>
              <a:rPr lang="en-US" dirty="0" smtClean="0"/>
              <a:t>Parishes with a home rule charter are allowed to organize in a form other than the police jury. These other forms of government include having an elected parish council and a parish president, or an elected parish council that is empowered to select a parish administrator (manager). </a:t>
            </a:r>
            <a:endParaRPr lang="en-US" b="1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Municipalities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b="1" dirty="0" smtClean="0">
                <a:cs typeface="Arial" charset="0"/>
              </a:rPr>
              <a:t>Municipalities</a:t>
            </a:r>
            <a:r>
              <a:rPr lang="en-US" dirty="0" smtClean="0">
                <a:cs typeface="Arial" charset="0"/>
              </a:rPr>
              <a:t> are the cities, towns, and villages of different sizes, each being ranked by population.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People who live in rural areas outside a city or town have no municipal government.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A municipality elects a mayor and a council or a group of commissioners.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492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Boards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>
            <a:no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Most local school systems share boundaries with their parish.</a:t>
            </a:r>
          </a:p>
          <a:p>
            <a:pPr marL="762000" indent="-762000"/>
            <a:r>
              <a:rPr lang="en-US" dirty="0" smtClean="0"/>
              <a:t>School board members are elected from a district based on population in the parish and serve a 4 year term. 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School boards are special forms of government not linked with the parish government, but they are more closely regulated by the state.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Each board chooses a superintendent to oversee operations of the school system.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492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dirty="0" smtClean="0"/>
              <a:t>Citizens and Government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What are the different ways citizens can participate in the Louisiana government?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Citizens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pen primary system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olitical party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obby</a:t>
            </a:r>
          </a:p>
          <a:p>
            <a:pPr lvl="1"/>
            <a:r>
              <a:rPr lang="en-US" dirty="0" smtClean="0"/>
              <a:t>propaganda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a democratic government, the main focus is the citizens, their rights, and their responsibilities. </a:t>
            </a:r>
          </a:p>
          <a:p>
            <a:r>
              <a:rPr lang="en-US" dirty="0" smtClean="0"/>
              <a:t>While a citizen may have many rights, they also have many responsibilities.</a:t>
            </a:r>
          </a:p>
          <a:p>
            <a:r>
              <a:rPr lang="en-US" dirty="0" smtClean="0"/>
              <a:t>Citizens are also responsible for their actions and must respect the rights of others.</a:t>
            </a:r>
          </a:p>
          <a:p>
            <a:r>
              <a:rPr lang="en-US" dirty="0" smtClean="0"/>
              <a:t>Rights of citizens include: freedom of speech, freedom of religion, and the right to vote.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354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Voting and Elections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983163"/>
          </a:xfrm>
        </p:spPr>
        <p:txBody>
          <a:bodyPr>
            <a:no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There are several requirements to meet before a citizen can be a registered voter.</a:t>
            </a:r>
          </a:p>
          <a:p>
            <a:pPr marL="762000" indent="-762000"/>
            <a:r>
              <a:rPr lang="en-US" dirty="0" smtClean="0"/>
              <a:t>Statewide elections in Louisiana are held in 2 stages. </a:t>
            </a:r>
          </a:p>
          <a:p>
            <a:pPr marL="762000" indent="-762000"/>
            <a:r>
              <a:rPr lang="en-US" dirty="0" smtClean="0"/>
              <a:t>The first stage is an </a:t>
            </a:r>
            <a:r>
              <a:rPr lang="en-US" b="1" dirty="0" smtClean="0"/>
              <a:t>open primary system</a:t>
            </a:r>
            <a:r>
              <a:rPr lang="en-US" dirty="0" smtClean="0"/>
              <a:t>, when all of the candidates, no matter what political party they represent, compete in the first (or primary) election. </a:t>
            </a:r>
            <a:endParaRPr lang="en-US" dirty="0" smtClean="0">
              <a:cs typeface="Arial" charset="0"/>
            </a:endParaRPr>
          </a:p>
          <a:p>
            <a:pPr marL="762000" indent="-762000"/>
            <a:r>
              <a:rPr lang="en-US" dirty="0" smtClean="0">
                <a:cs typeface="Arial" charset="0"/>
              </a:rPr>
              <a:t>After the primary election, the two candidates with the most votes move on to a runoff election, where the one with the most votes wins.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95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b="1" dirty="0" smtClean="0">
                <a:cs typeface="Arial" charset="0"/>
              </a:rPr>
              <a:t>Political parties</a:t>
            </a:r>
            <a:r>
              <a:rPr lang="en-US" dirty="0" smtClean="0">
                <a:cs typeface="Arial" charset="0"/>
              </a:rPr>
              <a:t> are organizations who share ideas on how the government should work and have joined together.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There are two major parties </a:t>
            </a:r>
            <a:r>
              <a:rPr lang="en-US" dirty="0" smtClean="0">
                <a:cs typeface="Arial" charset="0"/>
              </a:rPr>
              <a:t>around </a:t>
            </a:r>
            <a:r>
              <a:rPr lang="en-US" dirty="0" smtClean="0">
                <a:cs typeface="Arial" charset="0"/>
              </a:rPr>
              <a:t>today: the Democratic Party and the Republican Party.</a:t>
            </a:r>
          </a:p>
          <a:p>
            <a:pPr marL="762000" indent="-762000"/>
            <a:r>
              <a:rPr lang="en-US" dirty="0" smtClean="0"/>
              <a:t>Historically, people in Louisiana have often voted on the basis of local issues or identities rather than on the basis of party affiliation. </a:t>
            </a:r>
            <a:endParaRPr lang="en-US" b="1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691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Many candidates organize campaigns to gain attention from voters, from television commercials to Internet ads.</a:t>
            </a:r>
          </a:p>
          <a:p>
            <a:r>
              <a:rPr lang="en-US" dirty="0" smtClean="0"/>
              <a:t>Running political campaigns has become very expensive because buying time for advertisements on television is quite costly. </a:t>
            </a:r>
          </a:p>
          <a:p>
            <a:r>
              <a:rPr lang="en-US" dirty="0" smtClean="0"/>
              <a:t>Fund-raising is an important part of the modern campaign process. </a:t>
            </a: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Lobbying and Organizing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Every citizen has the ability to attempt to influence legislators about issues, which is called </a:t>
            </a:r>
            <a:r>
              <a:rPr lang="en-US" sz="2800" b="1" dirty="0" smtClean="0">
                <a:cs typeface="Arial" charset="0"/>
              </a:rPr>
              <a:t>lobbying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People who disagree on an issue sometimes accuse their opponents of creating </a:t>
            </a:r>
            <a:r>
              <a:rPr lang="en-US" sz="2800" b="1" dirty="0" smtClean="0">
                <a:cs typeface="Arial" charset="0"/>
              </a:rPr>
              <a:t>propaganda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Propaganda is </a:t>
            </a:r>
            <a:r>
              <a:rPr lang="en-US" sz="2800" dirty="0" smtClean="0"/>
              <a:t>information spread widely in order to promote or discourage a particular proposal or political point of </a:t>
            </a:r>
            <a:r>
              <a:rPr lang="en-US" sz="2800" dirty="0" smtClean="0"/>
              <a:t>view. </a:t>
            </a:r>
            <a:r>
              <a:rPr lang="en-US" sz="2800" dirty="0" smtClean="0">
                <a:cs typeface="Arial" charset="0"/>
              </a:rPr>
              <a:t> </a:t>
            </a:r>
            <a:endParaRPr lang="en-US" sz="2800" dirty="0" smtClean="0">
              <a:cs typeface="Arial" charset="0"/>
            </a:endParaRPr>
          </a:p>
          <a:p>
            <a:pPr marL="762000" indent="-762000"/>
            <a:r>
              <a:rPr lang="en-US" sz="2800" dirty="0" smtClean="0">
                <a:cs typeface="Arial" charset="0"/>
              </a:rPr>
              <a:t>Organization of many people has become more efficient through social media.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691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Government</a:t>
            </a:r>
            <a:r>
              <a:rPr lang="en-US" dirty="0" smtClean="0"/>
              <a:t> is the way a community is organized. It is the government’s job to make and carry out laws.</a:t>
            </a:r>
          </a:p>
          <a:p>
            <a:r>
              <a:rPr lang="en-US" dirty="0" smtClean="0"/>
              <a:t>There are different types of governments.</a:t>
            </a:r>
          </a:p>
          <a:p>
            <a:r>
              <a:rPr lang="en-US" dirty="0" smtClean="0"/>
              <a:t>During the colonial era, Louisiana was a monarchy, which means that it was ruled by a king.</a:t>
            </a:r>
          </a:p>
          <a:p>
            <a:r>
              <a:rPr lang="en-US" dirty="0" smtClean="0"/>
              <a:t>After 1803, it slowly became a democratic government, which means that the power of the government rests with the citizens.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</a:t>
            </a:r>
            <a:r>
              <a:rPr lang="en-US" sz="1200" dirty="0" err="1" smtClean="0">
                <a:solidFill>
                  <a:schemeClr val="bg1"/>
                </a:solidFill>
              </a:rPr>
              <a:t>Miceli</a:t>
            </a:r>
            <a:r>
              <a:rPr lang="en-US" sz="1200" dirty="0" smtClean="0">
                <a:solidFill>
                  <a:schemeClr val="bg1"/>
                </a:solidFill>
              </a:rPr>
              <a:t> on Wikimedia Commons, Public Domain; Slide 2: Ken Thomas (alligator);  </a:t>
            </a:r>
            <a:r>
              <a:rPr lang="en-US" sz="1200" dirty="0" err="1" smtClean="0">
                <a:solidFill>
                  <a:schemeClr val="bg1"/>
                </a:solidFill>
              </a:rPr>
              <a:t>Jillian.E</a:t>
            </a:r>
            <a:r>
              <a:rPr lang="en-US" sz="1200" dirty="0" smtClean="0">
                <a:solidFill>
                  <a:schemeClr val="bg1"/>
                </a:solidFill>
              </a:rPr>
              <a:t> (Chicot State Park); City of Monroe, LA;  Albert Herring (Mardi Gras), </a:t>
            </a:r>
            <a:r>
              <a:rPr lang="en-US" sz="1200" dirty="0" err="1" smtClean="0">
                <a:solidFill>
                  <a:schemeClr val="bg1"/>
                </a:solidFill>
              </a:rPr>
              <a:t>Lael</a:t>
            </a:r>
            <a:r>
              <a:rPr lang="en-US" sz="1200" dirty="0" smtClean="0">
                <a:solidFill>
                  <a:schemeClr val="bg1"/>
                </a:solidFill>
              </a:rPr>
              <a:t> Butler (pelican); </a:t>
            </a:r>
            <a:r>
              <a:rPr lang="en-US" sz="1200" dirty="0" err="1" smtClean="0">
                <a:solidFill>
                  <a:schemeClr val="bg1"/>
                </a:solidFill>
              </a:rPr>
              <a:t>Jesper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Rautell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Balle</a:t>
            </a:r>
            <a:r>
              <a:rPr lang="en-US" sz="1200" dirty="0" smtClean="0">
                <a:solidFill>
                  <a:schemeClr val="bg1"/>
                </a:solidFill>
              </a:rPr>
              <a:t> (</a:t>
            </a:r>
            <a:r>
              <a:rPr lang="en-US" sz="1200" dirty="0" err="1" smtClean="0">
                <a:solidFill>
                  <a:schemeClr val="bg1"/>
                </a:solidFill>
              </a:rPr>
              <a:t>cajun</a:t>
            </a:r>
            <a:r>
              <a:rPr lang="en-US" sz="1200" dirty="0" smtClean="0">
                <a:solidFill>
                  <a:schemeClr val="bg1"/>
                </a:solidFill>
              </a:rPr>
              <a:t> meal); Susan Adams (</a:t>
            </a:r>
            <a:r>
              <a:rPr lang="en-US" sz="1200" dirty="0" err="1" smtClean="0">
                <a:solidFill>
                  <a:schemeClr val="bg1"/>
                </a:solidFill>
              </a:rPr>
              <a:t>Chemin</a:t>
            </a:r>
            <a:r>
              <a:rPr lang="en-US" sz="1200" dirty="0" smtClean="0">
                <a:solidFill>
                  <a:schemeClr val="bg1"/>
                </a:solidFill>
              </a:rPr>
              <a:t>-a-Haut State Park) on Wikimedia Commons; Slide 12: Reginald Lankford, Clairmont Press; Image Credits Slide: </a:t>
            </a:r>
            <a:r>
              <a:rPr lang="en-US" sz="1200" dirty="0" err="1" smtClean="0">
                <a:solidFill>
                  <a:schemeClr val="bg1"/>
                </a:solidFill>
              </a:rPr>
              <a:t>Edd</a:t>
            </a:r>
            <a:r>
              <a:rPr lang="en-US" sz="1200" dirty="0" smtClean="0">
                <a:solidFill>
                  <a:schemeClr val="bg1"/>
                </a:solidFill>
              </a:rPr>
              <a:t>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Louisiana 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 </a:t>
            </a:r>
            <a:r>
              <a:rPr lang="en-US" b="1" dirty="0" smtClean="0">
                <a:cs typeface="Arial" charset="0"/>
              </a:rPr>
              <a:t>Napoleonic Code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was a set of civil laws made by Napoleon for France, which influenced Louisiana’s first civil code.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Civil laws set the ground rules for how individuals interact with each other.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In 1803, the British system of </a:t>
            </a:r>
            <a:r>
              <a:rPr lang="en-US" b="1" dirty="0" smtClean="0">
                <a:cs typeface="Arial" charset="0"/>
              </a:rPr>
              <a:t>common law</a:t>
            </a:r>
            <a:r>
              <a:rPr lang="en-US" dirty="0" smtClean="0">
                <a:cs typeface="Arial" charset="0"/>
              </a:rPr>
              <a:t> was introduced to Louisiana and influenced criminal laws.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When Louisiana became a democracy, the idea of citizens running the government was new.</a:t>
            </a:r>
          </a:p>
          <a:p>
            <a:pPr marL="0" indent="0"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Foundations of 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 constitution of a government explains a government’s purpose, organizations, and powers.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A constitution is the most important statement of a government. 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Each level of government has its own powers and responsibilities given by the U.S. Constitution and the Louisiana Constitution.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U.S. Constitution and the Louisiana Constitution must work in harmony together.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538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800600" cy="5029200"/>
          </a:xfrm>
        </p:spPr>
        <p:txBody>
          <a:bodyPr>
            <a:normAutofit fontScale="85000"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 U.S. Constitution explains which powers belong to both the federal and state governments.</a:t>
            </a:r>
          </a:p>
          <a:p>
            <a:pPr marL="762000" indent="-762000"/>
            <a:r>
              <a:rPr lang="en-US" b="1" dirty="0" smtClean="0">
                <a:cs typeface="Arial" charset="0"/>
              </a:rPr>
              <a:t>Federalism</a:t>
            </a:r>
            <a:r>
              <a:rPr lang="en-US" dirty="0" smtClean="0">
                <a:cs typeface="Arial" charset="0"/>
              </a:rPr>
              <a:t>, which is the separation of federal and state powers, is important for the government.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</a:t>
            </a:r>
            <a:r>
              <a:rPr lang="en-US" b="1" dirty="0" smtClean="0">
                <a:cs typeface="Arial" charset="0"/>
              </a:rPr>
              <a:t>Bill of Rights</a:t>
            </a:r>
            <a:r>
              <a:rPr lang="en-US" dirty="0" smtClean="0">
                <a:cs typeface="Arial" charset="0"/>
              </a:rPr>
              <a:t> are the first ten amendments of the U.S. </a:t>
            </a:r>
            <a:r>
              <a:rPr lang="en-US" dirty="0" smtClean="0">
                <a:cs typeface="Arial" charset="0"/>
              </a:rPr>
              <a:t>Constitution. </a:t>
            </a:r>
            <a:r>
              <a:rPr lang="en-US" dirty="0" smtClean="0">
                <a:cs typeface="Arial" charset="0"/>
              </a:rPr>
              <a:t>The tenth amendment discusses the reserved powers doctrine.</a:t>
            </a:r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3" b="3673"/>
          <a:stretch>
            <a:fillRect/>
          </a:stretch>
        </p:blipFill>
        <p:spPr>
          <a:xfrm>
            <a:off x="5029200" y="1295400"/>
            <a:ext cx="4038600" cy="4525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United States Constitution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019800"/>
            <a:ext cx="4836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Click to view the Constitution of the United States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668538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5257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Louisiana has had ten constitutions.</a:t>
            </a:r>
          </a:p>
          <a:p>
            <a:r>
              <a:rPr lang="en-US" dirty="0" smtClean="0"/>
              <a:t>The present Louisiana Constitution (1974) follows the U.S. Constitution more closely than any of our earlier state constitutions. </a:t>
            </a:r>
          </a:p>
          <a:p>
            <a:r>
              <a:rPr lang="en-US" dirty="0" smtClean="0"/>
              <a:t>Like the U.S. Constitution, it contains a Bill of Rights that guarantees citizens self-determination, equal treatment under the law, and freedom from discrimination. </a:t>
            </a:r>
          </a:p>
          <a:p>
            <a:r>
              <a:rPr lang="en-US" dirty="0" smtClean="0"/>
              <a:t>Louisiana’s present constitution is more like a general framework for government than earlier versions. </a:t>
            </a:r>
            <a:endParaRPr lang="en-US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1295400"/>
            <a:ext cx="3532991" cy="42489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State Constitution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638800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Click to view the first Louisiana state constitution (1812)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25470</TotalTime>
  <Words>2831</Words>
  <Application>Microsoft Macintosh PowerPoint</Application>
  <PresentationFormat>On-screen Show (4:3)</PresentationFormat>
  <Paragraphs>300</Paragraphs>
  <Slides>50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Section 1: From Colony to Democracy</vt:lpstr>
      <vt:lpstr>Section 1: From Colony to Democracy</vt:lpstr>
      <vt:lpstr>Introduction</vt:lpstr>
      <vt:lpstr>The History of Louisiana Government</vt:lpstr>
      <vt:lpstr>Foundations of Government</vt:lpstr>
      <vt:lpstr>The United States Constitution</vt:lpstr>
      <vt:lpstr>The State Constitution</vt:lpstr>
      <vt:lpstr>Section 2: Structure of State Government</vt:lpstr>
      <vt:lpstr>Section 2: Structure of State Government </vt:lpstr>
      <vt:lpstr>Introduction</vt:lpstr>
      <vt:lpstr>Louisiana’s Three Branches of Government</vt:lpstr>
      <vt:lpstr>Executive Branch</vt:lpstr>
      <vt:lpstr>Governor</vt:lpstr>
      <vt:lpstr>Lieutenant Governor</vt:lpstr>
      <vt:lpstr>Attorney General</vt:lpstr>
      <vt:lpstr>Secretary of State</vt:lpstr>
      <vt:lpstr>Treasurer</vt:lpstr>
      <vt:lpstr>Other Elected Officials</vt:lpstr>
      <vt:lpstr>Legislative Branch</vt:lpstr>
      <vt:lpstr>Legislative Membership</vt:lpstr>
      <vt:lpstr>State Legislators</vt:lpstr>
      <vt:lpstr>Legislative Sessions</vt:lpstr>
      <vt:lpstr>Making Laws</vt:lpstr>
      <vt:lpstr>Judicial Branch</vt:lpstr>
      <vt:lpstr>Civil and Criminal Law</vt:lpstr>
      <vt:lpstr>Louisiana’s Court System</vt:lpstr>
      <vt:lpstr>Juries</vt:lpstr>
      <vt:lpstr>Funding State Government</vt:lpstr>
      <vt:lpstr>The State Budget</vt:lpstr>
      <vt:lpstr>Taxes</vt:lpstr>
      <vt:lpstr>Other Sources of Revenue</vt:lpstr>
      <vt:lpstr>Section 3: Local Governments</vt:lpstr>
      <vt:lpstr>Section 3: Local Governments</vt:lpstr>
      <vt:lpstr>Introduction</vt:lpstr>
      <vt:lpstr>Parish Government</vt:lpstr>
      <vt:lpstr>Louisiana Parish Map</vt:lpstr>
      <vt:lpstr>Police Juries</vt:lpstr>
      <vt:lpstr>Other Types of Parish Government</vt:lpstr>
      <vt:lpstr>Municipalities</vt:lpstr>
      <vt:lpstr>School Boards</vt:lpstr>
      <vt:lpstr>Section 4: Citizens and Government</vt:lpstr>
      <vt:lpstr>Section 4: Citizens and Government</vt:lpstr>
      <vt:lpstr>Introduction</vt:lpstr>
      <vt:lpstr>Voting and Elections</vt:lpstr>
      <vt:lpstr>Political Parties</vt:lpstr>
      <vt:lpstr>Campaigns</vt:lpstr>
      <vt:lpstr>Lobbying and Organizing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Emmett R. Mullins, Ed.D.</dc:creator>
  <cp:keywords/>
  <dc:description>Study presentation to accompany student textbook.</dc:description>
  <cp:lastModifiedBy>Tommy Lankford</cp:lastModifiedBy>
  <cp:revision>580</cp:revision>
  <cp:lastPrinted>2014-04-03T23:53:37Z</cp:lastPrinted>
  <dcterms:created xsi:type="dcterms:W3CDTF">2014-04-02T00:34:30Z</dcterms:created>
  <dcterms:modified xsi:type="dcterms:W3CDTF">2014-10-01T17:23:01Z</dcterms:modified>
  <cp:category/>
</cp:coreProperties>
</file>